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9" r:id="rId3"/>
    <p:sldId id="257" r:id="rId4"/>
    <p:sldId id="258" r:id="rId5"/>
    <p:sldId id="259" r:id="rId6"/>
    <p:sldId id="263" r:id="rId7"/>
    <p:sldId id="265" r:id="rId8"/>
    <p:sldId id="266" r:id="rId9"/>
    <p:sldId id="267" r:id="rId10"/>
    <p:sldId id="268" r:id="rId11"/>
    <p:sldId id="262" r:id="rId12"/>
  </p:sldIdLst>
  <p:sldSz cx="9144000" cy="6858000" type="screen4x3"/>
  <p:notesSz cx="6858000" cy="9144000"/>
  <p:embeddedFontLst>
    <p:embeddedFont>
      <p:font typeface="Avaza Mtavruli" pitchFamily="34" charset="0"/>
      <p:regular r:id="rId13"/>
    </p:embeddedFont>
    <p:embeddedFont>
      <p:font typeface="Calibri" pitchFamily="34" charset="0"/>
      <p:regular r:id="rId14"/>
      <p:bold r:id="rId15"/>
      <p:italic r:id="rId16"/>
      <p:boldItalic r:id="rId17"/>
    </p:embeddedFont>
    <p:embeddedFont>
      <p:font typeface="BPG QuadroSquare Mtavruli" charset="0"/>
      <p:regular r:id="rId1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6" d="100"/>
          <a:sy n="56" d="100"/>
        </p:scale>
        <p:origin x="-1776" y="-3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428736"/>
          </a:xfr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ka-GE" sz="800" b="1" dirty="0" smtClean="0">
                <a:solidFill>
                  <a:srgbClr val="FF0000"/>
                </a:solidFill>
                <a:latin typeface="Avaza Mtavruli" panose="020B0500000000000000" pitchFamily="34" charset="0"/>
              </a:rPr>
              <a:t/>
            </a:r>
            <a:br>
              <a:rPr lang="ka-GE" sz="800" b="1" dirty="0" smtClean="0">
                <a:solidFill>
                  <a:srgbClr val="FF0000"/>
                </a:solidFill>
                <a:latin typeface="Avaza Mtavruli" panose="020B0500000000000000" pitchFamily="34" charset="0"/>
              </a:rPr>
            </a:br>
            <a:r>
              <a:rPr lang="ka-GE" sz="800" b="1" dirty="0">
                <a:solidFill>
                  <a:srgbClr val="FF0000"/>
                </a:solidFill>
                <a:latin typeface="Avaza Mtavruli" panose="020B0500000000000000" pitchFamily="34" charset="0"/>
              </a:rPr>
              <a:t/>
            </a:r>
            <a:br>
              <a:rPr lang="ka-GE" sz="800" b="1" dirty="0">
                <a:solidFill>
                  <a:srgbClr val="FF0000"/>
                </a:solidFill>
                <a:latin typeface="Avaza Mtavruli" panose="020B0500000000000000" pitchFamily="34" charset="0"/>
              </a:rPr>
            </a:br>
            <a:endParaRPr lang="ru-RU" sz="4800" dirty="0"/>
          </a:p>
        </p:txBody>
      </p:sp>
      <p:sp>
        <p:nvSpPr>
          <p:cNvPr id="8" name="Rectangle 7"/>
          <p:cNvSpPr/>
          <p:nvPr/>
        </p:nvSpPr>
        <p:spPr>
          <a:xfrm>
            <a:off x="1214414" y="5929330"/>
            <a:ext cx="65945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a-GE" sz="2000" b="1" dirty="0" smtClean="0"/>
              <a:t>ასოციაცია “შავი ზღვის ეკო აკადემია”</a:t>
            </a:r>
          </a:p>
          <a:p>
            <a:pPr algn="ctr">
              <a:defRPr/>
            </a:pPr>
            <a:r>
              <a:rPr lang="ka-GE" sz="2000" b="1" dirty="0" smtClean="0"/>
              <a:t>ბათუმი, </a:t>
            </a:r>
            <a:r>
              <a:rPr lang="ka-GE" sz="2000" b="1" dirty="0" smtClean="0"/>
              <a:t>201</a:t>
            </a:r>
            <a:r>
              <a:rPr lang="en-US" sz="2000" b="1" dirty="0" smtClean="0"/>
              <a:t>6</a:t>
            </a:r>
            <a:r>
              <a:rPr lang="ka-GE" sz="2000" b="1" dirty="0" smtClean="0"/>
              <a:t> წელი</a:t>
            </a:r>
            <a:endParaRPr lang="ru-RU" sz="2000" b="1" dirty="0"/>
          </a:p>
        </p:txBody>
      </p:sp>
      <p:pic>
        <p:nvPicPr>
          <p:cNvPr id="10" name="Picture 7" descr="Logo BSE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633522"/>
            <a:ext cx="3888432" cy="1106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" descr="OX_VL_C_RG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1633523"/>
            <a:ext cx="1177924" cy="1106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642910" y="3244334"/>
            <a:ext cx="764386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ru-RU" b="1" dirty="0" smtClean="0">
                <a:solidFill>
                  <a:srgbClr val="C00000"/>
                </a:solidFill>
              </a:rPr>
              <a:t>“</a:t>
            </a:r>
            <a:r>
              <a:rPr lang="ka-GE" altLang="ru-RU" b="1" dirty="0" smtClean="0">
                <a:solidFill>
                  <a:srgbClr val="C00000"/>
                </a:solidFill>
              </a:rPr>
              <a:t>თემების მდგრადობის ხელშეწყობა სამხრეთ კავკასიაში”</a:t>
            </a:r>
          </a:p>
          <a:p>
            <a:pPr algn="ctr"/>
            <a:endParaRPr lang="ka-GE" altLang="ru-RU" b="1" dirty="0">
              <a:solidFill>
                <a:srgbClr val="C00000"/>
              </a:solidFill>
            </a:endParaRPr>
          </a:p>
          <a:p>
            <a:pPr algn="ctr"/>
            <a:endParaRPr lang="ka-GE" altLang="ru-RU" b="1" dirty="0" smtClean="0">
              <a:solidFill>
                <a:srgbClr val="C00000"/>
              </a:solidFill>
            </a:endParaRPr>
          </a:p>
          <a:p>
            <a:pPr algn="ctr"/>
            <a:endParaRPr lang="ka-GE" altLang="ru-RU" b="1" dirty="0">
              <a:solidFill>
                <a:srgbClr val="C00000"/>
              </a:solidFill>
            </a:endParaRPr>
          </a:p>
          <a:p>
            <a:pPr algn="ctr"/>
            <a:r>
              <a:rPr lang="ka-GE" altLang="ru-RU" sz="2800" b="1" dirty="0" smtClean="0">
                <a:solidFill>
                  <a:srgbClr val="C00000"/>
                </a:solidFill>
              </a:rPr>
              <a:t>ხანძარი</a:t>
            </a:r>
            <a:endParaRPr lang="ru-RU" sz="2800" dirty="0"/>
          </a:p>
        </p:txBody>
      </p:sp>
      <p:pic>
        <p:nvPicPr>
          <p:cNvPr id="13" name="Рисунок 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363088"/>
            <a:ext cx="1987550" cy="13773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428736"/>
          </a:xfr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ka-GE" sz="800" b="1" dirty="0" smtClean="0">
                <a:solidFill>
                  <a:srgbClr val="FF0000"/>
                </a:solidFill>
                <a:latin typeface="Avaza Mtavruli" panose="020B0500000000000000" pitchFamily="34" charset="0"/>
              </a:rPr>
              <a:t/>
            </a:r>
            <a:br>
              <a:rPr lang="ka-GE" sz="800" b="1" dirty="0" smtClean="0">
                <a:solidFill>
                  <a:srgbClr val="FF0000"/>
                </a:solidFill>
                <a:latin typeface="Avaza Mtavruli" panose="020B0500000000000000" pitchFamily="34" charset="0"/>
              </a:rPr>
            </a:br>
            <a:r>
              <a:rPr lang="ka-GE" sz="800" b="1" dirty="0">
                <a:solidFill>
                  <a:srgbClr val="FF0000"/>
                </a:solidFill>
                <a:latin typeface="Avaza Mtavruli" panose="020B0500000000000000" pitchFamily="34" charset="0"/>
              </a:rPr>
              <a:t/>
            </a:r>
            <a:br>
              <a:rPr lang="ka-GE" sz="800" b="1" dirty="0">
                <a:solidFill>
                  <a:srgbClr val="FF0000"/>
                </a:solidFill>
                <a:latin typeface="Avaza Mtavruli" panose="020B0500000000000000" pitchFamily="34" charset="0"/>
              </a:rPr>
            </a:br>
            <a:r>
              <a:rPr lang="en-US" sz="4800" b="1" dirty="0" err="1" smtClean="0">
                <a:solidFill>
                  <a:srgbClr val="FF0000"/>
                </a:solidFill>
                <a:latin typeface="Avaza Mtavruli" panose="020B0500000000000000" pitchFamily="34" charset="0"/>
              </a:rPr>
              <a:t>xanZari</a:t>
            </a:r>
            <a:r>
              <a:rPr lang="ru-RU" sz="4800" dirty="0" smtClean="0"/>
              <a:t/>
            </a:r>
            <a:br>
              <a:rPr lang="ru-RU" sz="4800" dirty="0" smtClean="0"/>
            </a:br>
            <a:endParaRPr lang="ru-RU" sz="4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29185"/>
            <a:ext cx="7541900" cy="54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50"/>
          </a:solidFill>
          <a:ln w="38100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2400" b="1" dirty="0" err="1">
                <a:solidFill>
                  <a:srgbClr val="FF0000"/>
                </a:solidFill>
                <a:latin typeface="Avaza Mtavruli" panose="020B0500000000000000" pitchFamily="34" charset="0"/>
              </a:rPr>
              <a:t>xanZari</a:t>
            </a:r>
            <a:r>
              <a:rPr lang="en-US" sz="2400" b="1" dirty="0">
                <a:solidFill>
                  <a:srgbClr val="FF0000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–</a:t>
            </a:r>
            <a:r>
              <a:rPr lang="en-US" sz="2400" b="1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arakontrolirebadi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wvis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procesi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romelic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iwvevs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materialur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zarals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safrTxes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uqmnis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adamianTa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sicocxlesa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da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janmrTelobas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zians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ayenebs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sazogadoebriv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da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saxelmwifo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interesebs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;</a:t>
            </a:r>
            <a:endParaRPr lang="en-US" sz="2400" dirty="0" smtClean="0">
              <a:solidFill>
                <a:schemeClr val="bg1"/>
              </a:solidFill>
              <a:latin typeface="Avaza Mtavruli" panose="020B0500000000000000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38" y="1929342"/>
            <a:ext cx="3136042" cy="481202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993730"/>
            <a:ext cx="4032448" cy="47476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50"/>
          </a:solidFill>
          <a:ln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2400" b="1" u="sng" dirty="0" err="1">
                <a:solidFill>
                  <a:srgbClr val="FF0000"/>
                </a:solidFill>
                <a:latin typeface="Avaza Mtavruli" panose="020B0500000000000000" pitchFamily="34" charset="0"/>
              </a:rPr>
              <a:t>xanZari</a:t>
            </a:r>
            <a:r>
              <a:rPr lang="en-US" sz="2400" b="1" dirty="0">
                <a:solidFill>
                  <a:srgbClr val="FF0000"/>
                </a:solidFill>
                <a:latin typeface="Avaza Mtavruli" panose="020B0500000000000000" pitchFamily="34" charset="0"/>
              </a:rPr>
              <a:t>,</a:t>
            </a:r>
            <a:r>
              <a:rPr lang="en-US" sz="2400" b="1" dirty="0"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iseve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rogorc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cecxli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,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 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swrafi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oqsidaciis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procesia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romelic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qmnis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sinaTles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simxurvales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da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gamoyofs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energias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sxvadasxva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intensiurobiT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060260"/>
            <a:ext cx="8495707" cy="40330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"/>
            <a:ext cx="9144000" cy="6858000"/>
          </a:xfrm>
          <a:solidFill>
            <a:srgbClr val="00B050"/>
          </a:solidFill>
          <a:ln w="3810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endParaRPr lang="en-US" sz="900" b="1" dirty="0" smtClean="0">
              <a:solidFill>
                <a:srgbClr val="FF0000"/>
              </a:solidFill>
              <a:latin typeface="Avaza Mtavruli" panose="020B0500000000000000" pitchFamily="34" charset="0"/>
            </a:endParaRPr>
          </a:p>
          <a:p>
            <a:pPr marL="0" indent="0" algn="ctr">
              <a:buNone/>
            </a:pPr>
            <a:r>
              <a:rPr lang="en-US" sz="2400" b="1" dirty="0" err="1" smtClean="0">
                <a:solidFill>
                  <a:srgbClr val="FF0000"/>
                </a:solidFill>
                <a:latin typeface="Avaza Mtavruli" panose="020B0500000000000000" pitchFamily="34" charset="0"/>
              </a:rPr>
              <a:t>rogor</a:t>
            </a:r>
            <a:r>
              <a:rPr lang="en-US" sz="2400" b="1" dirty="0" smtClean="0">
                <a:solidFill>
                  <a:srgbClr val="FF0000"/>
                </a:solidFill>
                <a:latin typeface="Avaza Mtavruli" panose="020B0500000000000000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vaza Mtavruli" panose="020B0500000000000000" pitchFamily="34" charset="0"/>
              </a:rPr>
              <a:t>moviqceT</a:t>
            </a:r>
            <a:r>
              <a:rPr lang="en-US" sz="2400" b="1" dirty="0">
                <a:solidFill>
                  <a:srgbClr val="FF0000"/>
                </a:solidFill>
                <a:latin typeface="Avaza Mtavruli" panose="020B0500000000000000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vaza Mtavruli" panose="020B0500000000000000" pitchFamily="34" charset="0"/>
              </a:rPr>
              <a:t>xanZris</a:t>
            </a:r>
            <a:r>
              <a:rPr lang="en-US" sz="2400" b="1" dirty="0">
                <a:solidFill>
                  <a:srgbClr val="FF0000"/>
                </a:solidFill>
                <a:latin typeface="Avaza Mtavruli" panose="020B0500000000000000" pitchFamily="34" charset="0"/>
              </a:rPr>
              <a:t> </a:t>
            </a:r>
            <a:r>
              <a:rPr lang="en-US" sz="2400" b="1" dirty="0" err="1" smtClean="0">
                <a:solidFill>
                  <a:srgbClr val="FF0000"/>
                </a:solidFill>
                <a:latin typeface="Avaza Mtavruli" panose="020B0500000000000000" pitchFamily="34" charset="0"/>
              </a:rPr>
              <a:t>dros</a:t>
            </a:r>
            <a:endParaRPr lang="en-US" sz="2400" b="1" dirty="0" smtClean="0">
              <a:solidFill>
                <a:srgbClr val="FF0000"/>
              </a:solidFill>
              <a:latin typeface="Avaza Mtavruli" panose="020B0500000000000000" pitchFamily="34" charset="0"/>
            </a:endParaRPr>
          </a:p>
          <a:p>
            <a:pPr marL="0" indent="0" algn="ctr">
              <a:buNone/>
            </a:pPr>
            <a:endParaRPr lang="en-US" sz="800" b="1" dirty="0">
              <a:solidFill>
                <a:srgbClr val="FF0000"/>
              </a:solidFill>
              <a:latin typeface="Avaza Mtavruli" panose="020B0500000000000000" pitchFamily="34" charset="0"/>
            </a:endParaRPr>
          </a:p>
          <a:p>
            <a:pPr algn="just"/>
            <a:r>
              <a:rPr lang="en-US" sz="2400" dirty="0" smtClean="0">
                <a:solidFill>
                  <a:srgbClr val="FF0000"/>
                </a:solidFill>
                <a:latin typeface="Avaza Mtavruli" panose="020B0500000000000000" pitchFamily="34" charset="0"/>
              </a:rPr>
              <a:t>	</a:t>
            </a:r>
            <a:r>
              <a:rPr lang="en-US" sz="22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cecxlis</a:t>
            </a:r>
            <a:r>
              <a:rPr lang="en-US" sz="22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keris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danaxvisTanave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dauyovnebliv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datoveT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Senoba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an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SeecadeT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CaaqroT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cecxli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. </a:t>
            </a:r>
            <a:r>
              <a:rPr lang="en-US" sz="22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saW</a:t>
            </a:r>
            <a:r>
              <a:rPr lang="ka-GE" sz="22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ი</a:t>
            </a:r>
            <a:r>
              <a:rPr lang="en-US" sz="22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roebis</a:t>
            </a:r>
            <a:r>
              <a:rPr lang="en-US" sz="22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SemTxvevaSi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isargebleT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saevakuacio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gasasvleliT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.</a:t>
            </a:r>
          </a:p>
          <a:p>
            <a:pPr algn="just"/>
            <a:r>
              <a:rPr lang="en-US" sz="2200" dirty="0" smtClean="0">
                <a:solidFill>
                  <a:srgbClr val="FF0000"/>
                </a:solidFill>
                <a:latin typeface="Avaza Mtavruli" panose="020B0500000000000000" pitchFamily="34" charset="0"/>
              </a:rPr>
              <a:t>	</a:t>
            </a:r>
            <a:r>
              <a:rPr lang="en-US" sz="22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Tu</a:t>
            </a:r>
            <a:r>
              <a:rPr lang="en-US" sz="22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gadawyvet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ar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datovoT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Senoba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da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Tavad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SeebrZolo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cecxls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maSin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aucilebelia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daicvaT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Semdegi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moTxovnebi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:</a:t>
            </a:r>
          </a:p>
          <a:p>
            <a:pPr marL="0" indent="0" algn="just">
              <a:buNone/>
            </a:pPr>
            <a:r>
              <a:rPr lang="ka-GE" sz="22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	</a:t>
            </a:r>
            <a:r>
              <a:rPr lang="en-US" sz="2200" dirty="0" smtClean="0">
                <a:solidFill>
                  <a:srgbClr val="FF0000"/>
                </a:solidFill>
                <a:latin typeface="Avaza Mtavruli" panose="020B0500000000000000" pitchFamily="34" charset="0"/>
              </a:rPr>
              <a:t>1</a:t>
            </a:r>
            <a:r>
              <a:rPr lang="en-US" sz="2200" dirty="0">
                <a:solidFill>
                  <a:srgbClr val="FF0000"/>
                </a:solidFill>
                <a:latin typeface="Avaza Mtavruli" panose="020B0500000000000000" pitchFamily="34" charset="0"/>
              </a:rPr>
              <a:t>.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Tu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TvliT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, rom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cecxlTan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gamklaveba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Zneli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iqneba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cecxlis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Caqrobis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 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dawyebamde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aucileblad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unda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darekoT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saxanZroSi</a:t>
            </a:r>
            <a:r>
              <a:rPr lang="ka-GE" sz="22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(112)</a:t>
            </a:r>
            <a:endParaRPr lang="en-US" sz="2200" dirty="0">
              <a:solidFill>
                <a:schemeClr val="bg1"/>
              </a:solidFill>
              <a:latin typeface="Avaza Mtavruli" panose="020B0500000000000000" pitchFamily="34" charset="0"/>
            </a:endParaRPr>
          </a:p>
          <a:p>
            <a:pPr marL="0" indent="0" algn="just">
              <a:buNone/>
            </a:pP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	</a:t>
            </a:r>
            <a:r>
              <a:rPr lang="en-US" sz="2200" dirty="0">
                <a:solidFill>
                  <a:srgbClr val="FF0000"/>
                </a:solidFill>
                <a:latin typeface="Avaza Mtavruli" panose="020B0500000000000000" pitchFamily="34" charset="0"/>
              </a:rPr>
              <a:t>2.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unda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icodeT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cecxlmaqris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gamoyenebis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wesebi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.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Tu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wesebi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ar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iciT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daiyovnebliv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datoveT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Senoba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.</a:t>
            </a:r>
          </a:p>
          <a:p>
            <a:pPr marL="0" indent="0" algn="just">
              <a:buNone/>
            </a:pP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	</a:t>
            </a:r>
            <a:r>
              <a:rPr lang="en-US" sz="2200" dirty="0">
                <a:solidFill>
                  <a:srgbClr val="FF0000"/>
                </a:solidFill>
                <a:latin typeface="Avaza Mtavruli" panose="020B0500000000000000" pitchFamily="34" charset="0"/>
              </a:rPr>
              <a:t>3.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uacileblad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unda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SeamowmoT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aris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Tu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ara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cecxlmaqri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savse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.</a:t>
            </a:r>
          </a:p>
          <a:p>
            <a:pPr marL="0" indent="0" algn="just">
              <a:buNone/>
            </a:pP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	</a:t>
            </a:r>
            <a:r>
              <a:rPr lang="en-US" sz="2200" dirty="0">
                <a:solidFill>
                  <a:srgbClr val="FF0000"/>
                </a:solidFill>
                <a:latin typeface="Avaza Mtavruli" panose="020B0500000000000000" pitchFamily="34" charset="0"/>
              </a:rPr>
              <a:t>4.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saswavlo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dawesebulebis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dacvisa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da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usafrTxoebis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samsaxuris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moTxovnis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SemTxvevaSi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moswavle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valdebulia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dauyovnebliv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datovos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Senoba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.</a:t>
            </a:r>
            <a:endParaRPr lang="ka-GE" sz="2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-27384"/>
            <a:ext cx="9144000" cy="6858000"/>
          </a:xfrm>
          <a:solidFill>
            <a:srgbClr val="00B050"/>
          </a:solidFill>
          <a:ln w="3810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ka-GE" sz="900" b="1" dirty="0" smtClean="0">
              <a:solidFill>
                <a:srgbClr val="FF0000"/>
              </a:solidFill>
              <a:latin typeface="Avaza Mtavruli" panose="020B0500000000000000" pitchFamily="34" charset="0"/>
            </a:endParaRPr>
          </a:p>
          <a:p>
            <a:pPr marL="0" indent="0" algn="ctr">
              <a:buNone/>
            </a:pPr>
            <a:r>
              <a:rPr lang="en-US" sz="2400" b="1" dirty="0" err="1" smtClean="0">
                <a:solidFill>
                  <a:srgbClr val="FF0000"/>
                </a:solidFill>
                <a:latin typeface="Avaza Mtavruli" panose="020B0500000000000000" pitchFamily="34" charset="0"/>
              </a:rPr>
              <a:t>Tu</a:t>
            </a:r>
            <a:r>
              <a:rPr lang="en-US" sz="2400" b="1" dirty="0" smtClean="0">
                <a:solidFill>
                  <a:srgbClr val="FF0000"/>
                </a:solidFill>
                <a:latin typeface="Avaza Mtavruli" panose="020B0500000000000000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vaza Mtavruli" panose="020B0500000000000000" pitchFamily="34" charset="0"/>
              </a:rPr>
              <a:t>xanZris</a:t>
            </a:r>
            <a:r>
              <a:rPr lang="en-US" sz="2400" b="1" dirty="0">
                <a:solidFill>
                  <a:srgbClr val="FF0000"/>
                </a:solidFill>
                <a:latin typeface="Avaza Mtavruli" panose="020B0500000000000000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vaza Mtavruli" panose="020B0500000000000000" pitchFamily="34" charset="0"/>
              </a:rPr>
              <a:t>dros</a:t>
            </a:r>
            <a:r>
              <a:rPr lang="en-US" sz="2400" b="1" dirty="0">
                <a:solidFill>
                  <a:srgbClr val="FF0000"/>
                </a:solidFill>
                <a:latin typeface="Avaza Mtavruli" panose="020B0500000000000000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vaza Mtavruli" panose="020B0500000000000000" pitchFamily="34" charset="0"/>
              </a:rPr>
              <a:t>ver</a:t>
            </a:r>
            <a:r>
              <a:rPr lang="en-US" sz="2400" b="1" dirty="0">
                <a:solidFill>
                  <a:srgbClr val="FF0000"/>
                </a:solidFill>
                <a:latin typeface="Avaza Mtavruli" panose="020B0500000000000000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vaza Mtavruli" panose="020B0500000000000000" pitchFamily="34" charset="0"/>
              </a:rPr>
              <a:t>axerxebT</a:t>
            </a:r>
            <a:r>
              <a:rPr lang="en-US" sz="2400" b="1" dirty="0">
                <a:solidFill>
                  <a:srgbClr val="FF0000"/>
                </a:solidFill>
                <a:latin typeface="Avaza Mtavruli" panose="020B0500000000000000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vaza Mtavruli" panose="020B0500000000000000" pitchFamily="34" charset="0"/>
              </a:rPr>
              <a:t>Senobidan</a:t>
            </a:r>
            <a:r>
              <a:rPr lang="en-US" sz="2400" b="1" dirty="0">
                <a:solidFill>
                  <a:srgbClr val="FF0000"/>
                </a:solidFill>
                <a:latin typeface="Avaza Mtavruli" panose="020B0500000000000000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vaza Mtavruli" panose="020B0500000000000000" pitchFamily="34" charset="0"/>
              </a:rPr>
              <a:t>gamosvlas</a:t>
            </a:r>
            <a:r>
              <a:rPr lang="en-US" sz="2400" b="1" dirty="0" smtClean="0">
                <a:solidFill>
                  <a:srgbClr val="FF0000"/>
                </a:solidFill>
                <a:latin typeface="Avaza Mtavruli" panose="020B0500000000000000" pitchFamily="34" charset="0"/>
              </a:rPr>
              <a:t>:</a:t>
            </a:r>
            <a:endParaRPr lang="ka-GE" sz="2400" b="1" dirty="0" smtClean="0">
              <a:solidFill>
                <a:srgbClr val="FF0000"/>
              </a:solidFill>
              <a:latin typeface="Avaza Mtavruli" panose="020B0500000000000000" pitchFamily="34" charset="0"/>
            </a:endParaRPr>
          </a:p>
          <a:p>
            <a:pPr marL="0" indent="0" algn="ctr">
              <a:buNone/>
            </a:pPr>
            <a:endParaRPr lang="en-US" sz="900" b="1" dirty="0">
              <a:solidFill>
                <a:srgbClr val="FF0000"/>
              </a:solidFill>
              <a:latin typeface="Avaza Mtavruli" panose="020B0500000000000000" pitchFamily="34" charset="0"/>
            </a:endParaRPr>
          </a:p>
          <a:p>
            <a:pPr marL="0" indent="0" algn="just">
              <a:buNone/>
            </a:pPr>
            <a:r>
              <a:rPr lang="ka-GE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	</a:t>
            </a:r>
            <a:r>
              <a:rPr lang="en-US" sz="2400" dirty="0" smtClean="0">
                <a:solidFill>
                  <a:srgbClr val="FF0000"/>
                </a:solidFill>
                <a:latin typeface="Avaza Mtavruli" panose="020B0500000000000000" pitchFamily="34" charset="0"/>
              </a:rPr>
              <a:t>a</a:t>
            </a:r>
            <a:r>
              <a:rPr lang="en-US" sz="2400" dirty="0">
                <a:solidFill>
                  <a:srgbClr val="FF0000"/>
                </a:solidFill>
                <a:latin typeface="Avaza Mtavruli" panose="020B0500000000000000" pitchFamily="34" charset="0"/>
              </a:rPr>
              <a:t>)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SediT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yvelaze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usafrTxo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oTaxSi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daketeT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karebi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da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karebTan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daafineT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sveli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tilo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an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sxva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naWeri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ise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rom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maqsimalurad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SezRudoT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oTaxSi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kvamlis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Semosvla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;</a:t>
            </a:r>
          </a:p>
          <a:p>
            <a:pPr marL="0" indent="0" algn="just">
              <a:buNone/>
            </a:pPr>
            <a:r>
              <a:rPr lang="ka-GE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	</a:t>
            </a:r>
            <a:r>
              <a:rPr lang="en-US" sz="2400" dirty="0" smtClean="0">
                <a:solidFill>
                  <a:srgbClr val="FF0000"/>
                </a:solidFill>
                <a:latin typeface="Avaza Mtavruli" panose="020B0500000000000000" pitchFamily="34" charset="0"/>
              </a:rPr>
              <a:t>b</a:t>
            </a:r>
            <a:r>
              <a:rPr lang="en-US" sz="2400" dirty="0">
                <a:solidFill>
                  <a:srgbClr val="FF0000"/>
                </a:solidFill>
                <a:latin typeface="Avaza Mtavruli" panose="020B0500000000000000" pitchFamily="34" charset="0"/>
              </a:rPr>
              <a:t>)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Tu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Tqvensa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da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cecxlis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keras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Soris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aris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erTi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an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ramdenime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kari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aucileblad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daketeT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yvela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kari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;</a:t>
            </a:r>
          </a:p>
          <a:p>
            <a:pPr marL="0" indent="0" algn="just">
              <a:buNone/>
            </a:pPr>
            <a:r>
              <a:rPr lang="ka-GE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	</a:t>
            </a:r>
            <a:r>
              <a:rPr lang="en-US" sz="2400" dirty="0" smtClean="0">
                <a:solidFill>
                  <a:srgbClr val="FF0000"/>
                </a:solidFill>
                <a:latin typeface="Avaza Mtavruli" panose="020B0500000000000000" pitchFamily="34" charset="0"/>
              </a:rPr>
              <a:t>g</a:t>
            </a:r>
            <a:r>
              <a:rPr lang="en-US" sz="2400" dirty="0">
                <a:solidFill>
                  <a:srgbClr val="FF0000"/>
                </a:solidFill>
                <a:latin typeface="Avaza Mtavruli" panose="020B0500000000000000" pitchFamily="34" charset="0"/>
              </a:rPr>
              <a:t>)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iyaviT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mzad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imisaTvis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rom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movlen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Tqvens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dasaxmareblad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da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yuri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daugdeT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Sesabamis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signals.</a:t>
            </a:r>
            <a:endParaRPr lang="en-US" sz="2400" dirty="0">
              <a:solidFill>
                <a:srgbClr val="FF0000"/>
              </a:solidFill>
              <a:latin typeface="Avaza Mtavruli" panose="020B0500000000000000" pitchFamily="34" charset="0"/>
            </a:endParaRPr>
          </a:p>
          <a:p>
            <a:pPr marL="0" indent="0" algn="just">
              <a:buNone/>
            </a:pPr>
            <a:endParaRPr lang="en-US" sz="900" dirty="0">
              <a:solidFill>
                <a:srgbClr val="FF0000"/>
              </a:solidFill>
              <a:latin typeface="Avaza Mtavruli" panose="020B0500000000000000" pitchFamily="34" charset="0"/>
            </a:endParaRPr>
          </a:p>
          <a:p>
            <a:pPr algn="just">
              <a:buClr>
                <a:srgbClr val="FF0000"/>
              </a:buClr>
            </a:pP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Tu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 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kvamlma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SemoaRwia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oTaxSi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 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daweqiT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iatakze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isunTqeT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mxolod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cxviriT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da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sunTqvisas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aifareT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cxvirsaxoci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an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sxva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naWeri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.</a:t>
            </a:r>
          </a:p>
          <a:p>
            <a:pPr marL="0" indent="0" algn="just">
              <a:buNone/>
            </a:pPr>
            <a:endParaRPr lang="en-US" sz="900" dirty="0">
              <a:solidFill>
                <a:schemeClr val="bg1"/>
              </a:solidFill>
              <a:latin typeface="Avaza Mtavruli" panose="020B0500000000000000" pitchFamily="34" charset="0"/>
            </a:endParaRPr>
          </a:p>
          <a:p>
            <a:pPr algn="just">
              <a:buClr>
                <a:srgbClr val="FF0000"/>
              </a:buClr>
            </a:pP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Tu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 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gadawyviteT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gaiaroT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cecxlmokidebul</a:t>
            </a:r>
            <a:r>
              <a:rPr lang="ka-GE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teritoria</a:t>
            </a:r>
            <a:r>
              <a:rPr lang="ka-GE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-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ze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 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aucileblad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daifareT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winaswar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Tavi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da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Tmebi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SeikaveT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sunTqva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da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imoZraveT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SeZlebisdagvarad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swrafad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moZraobisas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ecadeT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maqsimalurad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daxuWoT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Tvalebi</a:t>
            </a:r>
            <a:endParaRPr lang="en-US" sz="2400" dirty="0">
              <a:solidFill>
                <a:schemeClr val="bg1"/>
              </a:solidFill>
              <a:latin typeface="Avaza Mtavruli" panose="020B0500000000000000" pitchFamily="34" charset="0"/>
            </a:endParaRPr>
          </a:p>
          <a:p>
            <a:pPr marL="0" indent="0" algn="just">
              <a:buNone/>
            </a:pPr>
            <a:endParaRPr lang="en-US" sz="900" dirty="0">
              <a:solidFill>
                <a:schemeClr val="bg1"/>
              </a:solidFill>
              <a:latin typeface="Avaza Mtavruli" panose="020B0500000000000000" pitchFamily="34" charset="0"/>
            </a:endParaRPr>
          </a:p>
          <a:p>
            <a:pPr algn="just">
              <a:buClr>
                <a:srgbClr val="FF0000"/>
              </a:buClr>
            </a:pP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Tu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naxavT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rom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Senoba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evakuirebulia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an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iq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imyofeba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mxolod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administraciuli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personali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saswrafod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datoveT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Senoba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saWiroebis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SemTxvevaSi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isargebleT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saevakuacio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gasasvleliT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.</a:t>
            </a:r>
            <a:endParaRPr lang="ka-GE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66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"/>
            <a:ext cx="9144000" cy="6858000"/>
          </a:xfrm>
          <a:solidFill>
            <a:srgbClr val="00B050"/>
          </a:solidFill>
          <a:ln w="3810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ka-GE" sz="900" b="1" dirty="0" smtClean="0">
              <a:solidFill>
                <a:srgbClr val="FF0000"/>
              </a:solidFill>
              <a:latin typeface="Avaza Mtavruli" panose="020B0500000000000000" pitchFamily="34" charset="0"/>
            </a:endParaRPr>
          </a:p>
          <a:p>
            <a:pPr marL="0" indent="0" algn="ctr">
              <a:buNone/>
            </a:pPr>
            <a:r>
              <a:rPr lang="en-US" sz="2400" b="1" dirty="0" err="1" smtClean="0">
                <a:solidFill>
                  <a:srgbClr val="FF0000"/>
                </a:solidFill>
                <a:latin typeface="Avaza Mtavruli" panose="020B0500000000000000" pitchFamily="34" charset="0"/>
              </a:rPr>
              <a:t>xanZris</a:t>
            </a:r>
            <a:r>
              <a:rPr lang="en-US" sz="2400" b="1" dirty="0" smtClean="0">
                <a:solidFill>
                  <a:srgbClr val="FF0000"/>
                </a:solidFill>
                <a:latin typeface="Avaza Mtavruli" panose="020B0500000000000000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vaza Mtavruli" panose="020B0500000000000000" pitchFamily="34" charset="0"/>
              </a:rPr>
              <a:t>Caqroba</a:t>
            </a:r>
            <a:r>
              <a:rPr lang="en-US" sz="2400" b="1" dirty="0" smtClean="0">
                <a:solidFill>
                  <a:srgbClr val="FF0000"/>
                </a:solidFill>
                <a:latin typeface="Avaza Mtavruli" panose="020B0500000000000000" pitchFamily="34" charset="0"/>
              </a:rPr>
              <a:t>:</a:t>
            </a:r>
            <a:endParaRPr lang="ka-GE" sz="2400" b="1" dirty="0" smtClean="0">
              <a:solidFill>
                <a:srgbClr val="FF0000"/>
              </a:solidFill>
              <a:latin typeface="Avaza Mtavruli" panose="020B0500000000000000" pitchFamily="34" charset="0"/>
            </a:endParaRPr>
          </a:p>
          <a:p>
            <a:pPr marL="0" indent="0" algn="ctr">
              <a:buNone/>
            </a:pPr>
            <a:endParaRPr lang="en-US" sz="900" b="1" dirty="0">
              <a:solidFill>
                <a:srgbClr val="FF0000"/>
              </a:solidFill>
              <a:latin typeface="Avaza Mtavruli" panose="020B0500000000000000" pitchFamily="34" charset="0"/>
            </a:endParaRPr>
          </a:p>
          <a:p>
            <a:pPr algn="just">
              <a:buClr>
                <a:srgbClr val="FF0000"/>
              </a:buClr>
            </a:pP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iqonieT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gamarTul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mdgomareobaSi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xanZarsawi</a:t>
            </a:r>
            <a:r>
              <a:rPr lang="ka-GE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-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naaRmdego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saSualebebi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da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sistemebi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maT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Soris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xanZris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Caqrobis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pirveladi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saSualebebi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ar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dauSvaT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maTi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aradaniSnulebisamebr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gamoyeneba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;</a:t>
            </a:r>
          </a:p>
          <a:p>
            <a:pPr algn="just">
              <a:buClr>
                <a:srgbClr val="FF0000"/>
              </a:buClr>
            </a:pP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xanZarsawinaaRmdego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saSualebebi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mimarTeT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ara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cecxlis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alze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aramed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cecxlmokidebul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zedapirze</a:t>
            </a:r>
            <a:r>
              <a:rPr lang="ka-GE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Tu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iwvis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vertikaluri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zedapiri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wyali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miawodeT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zeda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nawils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;</a:t>
            </a:r>
          </a:p>
          <a:p>
            <a:pPr marL="0" indent="0" algn="ctr">
              <a:buNone/>
            </a:pPr>
            <a:r>
              <a:rPr lang="en-US" sz="2400" b="1" dirty="0" err="1">
                <a:solidFill>
                  <a:srgbClr val="FF0000"/>
                </a:solidFill>
                <a:latin typeface="Avaza Mtavruli" panose="020B0500000000000000" pitchFamily="34" charset="0"/>
              </a:rPr>
              <a:t>gaxsovdeT</a:t>
            </a:r>
            <a:r>
              <a:rPr lang="en-US" sz="2400" b="1" dirty="0" smtClean="0">
                <a:solidFill>
                  <a:srgbClr val="FF0000"/>
                </a:solidFill>
                <a:latin typeface="Avaza Mtavruli" panose="020B0500000000000000" pitchFamily="34" charset="0"/>
              </a:rPr>
              <a:t>:</a:t>
            </a:r>
            <a:endParaRPr lang="ka-GE" sz="2400" b="1" dirty="0" smtClean="0">
              <a:solidFill>
                <a:srgbClr val="FF0000"/>
              </a:solidFill>
              <a:latin typeface="Avaza Mtavruli" panose="020B0500000000000000" pitchFamily="34" charset="0"/>
            </a:endParaRPr>
          </a:p>
          <a:p>
            <a:pPr marL="0" indent="0" algn="ctr">
              <a:buNone/>
            </a:pPr>
            <a:endParaRPr lang="ka-GE" sz="900" b="1" dirty="0" smtClean="0">
              <a:solidFill>
                <a:srgbClr val="FF0000"/>
              </a:solidFill>
              <a:latin typeface="Avaza Mtavruli" panose="020B0500000000000000" pitchFamily="34" charset="0"/>
            </a:endParaRPr>
          </a:p>
          <a:p>
            <a:pPr algn="just">
              <a:buClr>
                <a:srgbClr val="FF0000"/>
              </a:buClr>
            </a:pP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advilad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aalebadi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xsnarebis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wyliT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Caqroba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araefeqturia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ukeTesia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cecxlmaqris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qviSis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an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sayvavile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qoTnis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miwis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gamoyeneba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aseve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SesaZlebelia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gamoyenebul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iqnas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adiala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tansacmeli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brezenti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;</a:t>
            </a:r>
          </a:p>
          <a:p>
            <a:pPr algn="just">
              <a:buClr>
                <a:srgbClr val="FF0000"/>
              </a:buClr>
            </a:pP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ar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gaaRoT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fanjrebi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da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karebebi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cecxlTan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haeris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misvlis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Tavidan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acilebisaTvis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ar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CaamsxvrioT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SuSebi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magram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Tu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aucilebelia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gaaRoT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an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gamoangrioT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karebi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cecxlmokidebul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oTaxSi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xelebiT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daifareT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saxe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da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dadeqiT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karis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gverdiT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rom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ar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dagwvaT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oTaxidan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gamosulma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cecxlma</a:t>
            </a:r>
            <a:r>
              <a:rPr lang="ka-GE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;</a:t>
            </a:r>
            <a:endParaRPr lang="en-US" sz="2400" dirty="0">
              <a:solidFill>
                <a:schemeClr val="bg1"/>
              </a:solidFill>
              <a:latin typeface="Avaza Mtavruli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41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"/>
            <a:ext cx="9144000" cy="6858000"/>
          </a:xfrm>
          <a:solidFill>
            <a:srgbClr val="00B050"/>
          </a:solidFill>
          <a:ln w="3810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ka-GE" sz="800" b="1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	</a:t>
            </a:r>
          </a:p>
          <a:p>
            <a:pPr algn="just">
              <a:buClr>
                <a:srgbClr val="FF0000"/>
              </a:buClr>
            </a:pP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SenobaSi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deniT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dazianebisas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gamorTeT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damcvelebi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ar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SeexoT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dazaralebulis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sxeuls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.</a:t>
            </a:r>
            <a:endParaRPr lang="ka-GE" sz="2400" dirty="0" smtClean="0">
              <a:solidFill>
                <a:schemeClr val="bg1"/>
              </a:solidFill>
              <a:latin typeface="Avaza Mtavruli" panose="020B0500000000000000" pitchFamily="34" charset="0"/>
            </a:endParaRPr>
          </a:p>
          <a:p>
            <a:pPr algn="just">
              <a:buClr>
                <a:srgbClr val="FF0000"/>
              </a:buClr>
            </a:pP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Tu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gamomrTveli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TqvenTvis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miuwvdomelia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CaicviT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rezinis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xelTaTmanebi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dadeqiT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mSral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maizoli</a:t>
            </a:r>
            <a:r>
              <a:rPr lang="ka-GE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-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rebel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saganze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mag.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xis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ficarze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da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ecadeT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xis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an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plastmasis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sagniT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ganacalkevoT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dazaralebulis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sxeuli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denis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wyarosagan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;</a:t>
            </a:r>
          </a:p>
          <a:p>
            <a:pPr algn="just">
              <a:buClr>
                <a:srgbClr val="FF0000"/>
              </a:buClr>
            </a:pP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gadaudebel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da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sagangebo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situaciebSi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daxmarebis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gamoZaxebis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erTiani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satelefono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nomeria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ka-GE" sz="2400" dirty="0" smtClean="0">
                <a:solidFill>
                  <a:srgbClr val="FF0000"/>
                </a:solidFill>
                <a:latin typeface="Avaza Mtavruli" panose="020B0500000000000000" pitchFamily="34" charset="0"/>
              </a:rPr>
              <a:t>„</a:t>
            </a:r>
            <a:r>
              <a:rPr lang="en-US" sz="2400" dirty="0" smtClean="0">
                <a:solidFill>
                  <a:srgbClr val="FF0000"/>
                </a:solidFill>
                <a:latin typeface="Avaza Mtavruli" panose="020B0500000000000000" pitchFamily="34" charset="0"/>
              </a:rPr>
              <a:t>112</a:t>
            </a:r>
            <a:r>
              <a:rPr lang="ka-GE" sz="2400" dirty="0" smtClean="0">
                <a:solidFill>
                  <a:srgbClr val="FF0000"/>
                </a:solidFill>
                <a:latin typeface="Avaza Mtavruli" panose="020B0500000000000000" pitchFamily="34" charset="0"/>
              </a:rPr>
              <a:t>“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 </a:t>
            </a:r>
          </a:p>
          <a:p>
            <a:pPr algn="just"/>
            <a:r>
              <a:rPr lang="ka-GE" sz="2400" dirty="0" smtClean="0">
                <a:solidFill>
                  <a:srgbClr val="FF0000"/>
                </a:solidFill>
                <a:latin typeface="Avaza Mtavruli" panose="020B0500000000000000" pitchFamily="34" charset="0"/>
              </a:rPr>
              <a:t>„</a:t>
            </a:r>
            <a:r>
              <a:rPr lang="en-US" sz="2400" dirty="0" smtClean="0">
                <a:solidFill>
                  <a:srgbClr val="FF0000"/>
                </a:solidFill>
                <a:latin typeface="Avaza Mtavruli" panose="020B0500000000000000" pitchFamily="34" charset="0"/>
              </a:rPr>
              <a:t>112</a:t>
            </a:r>
            <a:r>
              <a:rPr lang="ka-GE" sz="2400" dirty="0" smtClean="0">
                <a:solidFill>
                  <a:srgbClr val="FF0000"/>
                </a:solidFill>
                <a:latin typeface="Avaza Mtavruli" panose="020B0500000000000000" pitchFamily="34" charset="0"/>
              </a:rPr>
              <a:t>“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-ze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darekvisas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isaubreT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garkveviT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da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mSvidad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uTxariT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operators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Tqveni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saxeli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da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adgilsamyo</a:t>
            </a:r>
            <a:r>
              <a:rPr lang="ka-GE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-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feli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ar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dakidoT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yurmili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pirvelma</a:t>
            </a:r>
            <a:r>
              <a:rPr lang="ka-GE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.</a:t>
            </a:r>
            <a:endParaRPr lang="ka-GE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54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"/>
            <a:ext cx="9144000" cy="6858000"/>
          </a:xfrm>
          <a:solidFill>
            <a:srgbClr val="00B050"/>
          </a:solidFill>
          <a:ln w="3810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endParaRPr lang="ka-GE" sz="2400" dirty="0" smtClean="0">
              <a:solidFill>
                <a:schemeClr val="bg1"/>
              </a:solidFill>
              <a:latin typeface="Avaza Mtavruli" panose="020B0500000000000000" pitchFamily="34" charset="0"/>
            </a:endParaRPr>
          </a:p>
          <a:p>
            <a:pPr marL="0" indent="0" algn="ctr">
              <a:buNone/>
            </a:pPr>
            <a:r>
              <a:rPr lang="en-US" sz="2400" b="1" dirty="0" err="1" smtClean="0">
                <a:solidFill>
                  <a:srgbClr val="FF0000"/>
                </a:solidFill>
                <a:latin typeface="Avaza Mtavruli" panose="020B0500000000000000" pitchFamily="34" charset="0"/>
              </a:rPr>
              <a:t>cecxlmaqris</a:t>
            </a:r>
            <a:r>
              <a:rPr lang="en-US" sz="2400" b="1" dirty="0" smtClean="0">
                <a:solidFill>
                  <a:srgbClr val="FF0000"/>
                </a:solidFill>
                <a:latin typeface="Avaza Mtavruli" panose="020B0500000000000000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vaza Mtavruli" panose="020B0500000000000000" pitchFamily="34" charset="0"/>
              </a:rPr>
              <a:t>gamoyenebis</a:t>
            </a:r>
            <a:r>
              <a:rPr lang="en-US" sz="2400" b="1" dirty="0">
                <a:solidFill>
                  <a:srgbClr val="FF0000"/>
                </a:solidFill>
                <a:latin typeface="Avaza Mtavruli" panose="020B0500000000000000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vaza Mtavruli" panose="020B0500000000000000" pitchFamily="34" charset="0"/>
              </a:rPr>
              <a:t>instruqcia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72816"/>
            <a:ext cx="7372367" cy="2211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31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"/>
            <a:ext cx="9144000" cy="6858000"/>
          </a:xfrm>
          <a:solidFill>
            <a:srgbClr val="00B050"/>
          </a:solidFill>
          <a:ln w="3810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endParaRPr lang="ka-GE" sz="2400" dirty="0" smtClean="0">
              <a:solidFill>
                <a:schemeClr val="bg1"/>
              </a:solidFill>
              <a:latin typeface="Avaza Mtavruli" panose="020B0500000000000000" pitchFamily="34" charset="0"/>
            </a:endParaRPr>
          </a:p>
          <a:p>
            <a:pPr marL="0" indent="0" algn="ctr">
              <a:buNone/>
            </a:pPr>
            <a:r>
              <a:rPr lang="en-US" sz="2400" b="1" dirty="0" err="1" smtClean="0">
                <a:solidFill>
                  <a:srgbClr val="FF0000"/>
                </a:solidFill>
                <a:latin typeface="Avaza Mtavruli" panose="020B0500000000000000" pitchFamily="34" charset="0"/>
              </a:rPr>
              <a:t>moqmedebebi</a:t>
            </a:r>
            <a:r>
              <a:rPr lang="en-US" sz="2400" b="1" dirty="0" smtClean="0">
                <a:solidFill>
                  <a:srgbClr val="FF0000"/>
                </a:solidFill>
                <a:latin typeface="Avaza Mtavruli" panose="020B0500000000000000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vaza Mtavruli" panose="020B0500000000000000" pitchFamily="34" charset="0"/>
              </a:rPr>
              <a:t>xanZris</a:t>
            </a:r>
            <a:r>
              <a:rPr lang="en-US" sz="2400" b="1" dirty="0" smtClean="0">
                <a:solidFill>
                  <a:srgbClr val="FF0000"/>
                </a:solidFill>
                <a:latin typeface="Avaza Mtavruli" panose="020B0500000000000000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vaza Mtavruli" panose="020B0500000000000000" pitchFamily="34" charset="0"/>
              </a:rPr>
              <a:t>aRmoCenis</a:t>
            </a:r>
            <a:r>
              <a:rPr lang="en-US" sz="2400" b="1" dirty="0" smtClean="0">
                <a:solidFill>
                  <a:srgbClr val="FF0000"/>
                </a:solidFill>
                <a:latin typeface="Avaza Mtavruli" panose="020B0500000000000000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vaza Mtavruli" panose="020B0500000000000000" pitchFamily="34" charset="0"/>
              </a:rPr>
              <a:t>dros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administrator\Desktop\p50_les_poj_yeva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72816"/>
            <a:ext cx="4272136" cy="3204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istrator\Desktop\p50_destv_pojar_l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72816"/>
            <a:ext cx="4272136" cy="3204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8436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noFill/>
        </p:spPr>
        <p:txBody>
          <a:bodyPr>
            <a:normAutofit/>
          </a:bodyPr>
          <a:lstStyle/>
          <a:p>
            <a:pPr>
              <a:buNone/>
            </a:pPr>
            <a:endParaRPr lang="ru-RU" dirty="0"/>
          </a:p>
        </p:txBody>
      </p:sp>
      <p:sp>
        <p:nvSpPr>
          <p:cNvPr id="4" name="Title 5"/>
          <p:cNvSpPr txBox="1">
            <a:spLocks/>
          </p:cNvSpPr>
          <p:nvPr/>
        </p:nvSpPr>
        <p:spPr>
          <a:xfrm>
            <a:off x="619944" y="4110422"/>
            <a:ext cx="8229600" cy="663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spc="-100" baseline="0">
                <a:solidFill>
                  <a:schemeClr val="tx2"/>
                </a:solidFill>
                <a:latin typeface="BPG QuadroSquare Mtavruli" pitchFamily="18" charset="0"/>
                <a:ea typeface="+mj-ea"/>
                <a:cs typeface="+mj-cs"/>
              </a:defRPr>
            </a:lvl1pPr>
          </a:lstStyle>
          <a:p>
            <a:r>
              <a:rPr lang="ka-GE" smtClean="0"/>
              <a:t>მადლობთ ყურადღებისათვის!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84737"/>
            <a:ext cx="2047875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07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192</Words>
  <Application>Microsoft Office PowerPoint</Application>
  <PresentationFormat>On-screen Show (4:3)</PresentationFormat>
  <Paragraphs>51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Avaza Mtavruli</vt:lpstr>
      <vt:lpstr>Calibri</vt:lpstr>
      <vt:lpstr>BPG QuadroSquare Mtavruli</vt:lpstr>
      <vt:lpstr>Тема Office</vt:lpstr>
      <vt:lpstr>  </vt:lpstr>
      <vt:lpstr>  xanZari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Пожар</dc:title>
  <dc:creator>USER</dc:creator>
  <cp:lastModifiedBy>user</cp:lastModifiedBy>
  <cp:revision>43</cp:revision>
  <dcterms:created xsi:type="dcterms:W3CDTF">2015-02-02T10:09:51Z</dcterms:created>
  <dcterms:modified xsi:type="dcterms:W3CDTF">2016-06-17T03:51:44Z</dcterms:modified>
</cp:coreProperties>
</file>