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3" r:id="rId7"/>
    <p:sldId id="265" r:id="rId8"/>
    <p:sldId id="266" r:id="rId9"/>
    <p:sldId id="269" r:id="rId10"/>
    <p:sldId id="270" r:id="rId11"/>
    <p:sldId id="271" r:id="rId12"/>
    <p:sldId id="262" r:id="rId13"/>
  </p:sldIdLst>
  <p:sldSz cx="9144000" cy="6858000" type="screen4x3"/>
  <p:notesSz cx="6858000" cy="9144000"/>
  <p:embeddedFontLst>
    <p:embeddedFont>
      <p:font typeface="BPG QuadroSquare Mtavruli" charset="0"/>
      <p:regular r:id="rId14"/>
    </p:embeddedFont>
    <p:embeddedFont>
      <p:font typeface="Avaza Mtavruli" pitchFamily="34" charset="0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736"/>
          </a:xfr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7" name="Rectangle 6"/>
          <p:cNvSpPr/>
          <p:nvPr/>
        </p:nvSpPr>
        <p:spPr>
          <a:xfrm>
            <a:off x="857224" y="5643578"/>
            <a:ext cx="6594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a-GE" sz="2000" b="1" dirty="0" smtClean="0"/>
              <a:t>ასოციაცია “შავი ზღვის ეკო აკადემია”</a:t>
            </a:r>
          </a:p>
          <a:p>
            <a:pPr algn="ctr">
              <a:defRPr/>
            </a:pPr>
            <a:r>
              <a:rPr lang="ka-GE" sz="2000" b="1" dirty="0" smtClean="0"/>
              <a:t>ბათუმი, </a:t>
            </a:r>
            <a:r>
              <a:rPr lang="ka-GE" sz="2000" b="1" dirty="0" smtClean="0"/>
              <a:t>201</a:t>
            </a:r>
            <a:r>
              <a:rPr lang="en-US" sz="2000" b="1" dirty="0" smtClean="0"/>
              <a:t>6</a:t>
            </a:r>
            <a:r>
              <a:rPr lang="ka-GE" sz="2000" b="1" smtClean="0"/>
              <a:t> წელი</a:t>
            </a:r>
            <a:endParaRPr lang="ru-RU" sz="2000" b="1" dirty="0"/>
          </a:p>
        </p:txBody>
      </p:sp>
      <p:pic>
        <p:nvPicPr>
          <p:cNvPr id="9" name="Picture 7" descr="Logo BS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484784"/>
            <a:ext cx="3225809" cy="1045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OX_VL_C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8126" y="1484784"/>
            <a:ext cx="1018330" cy="101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42910" y="3244334"/>
            <a:ext cx="76438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b="1" dirty="0" smtClean="0">
                <a:solidFill>
                  <a:srgbClr val="C00000"/>
                </a:solidFill>
              </a:rPr>
              <a:t>“</a:t>
            </a:r>
            <a:r>
              <a:rPr lang="ka-GE" altLang="ru-RU" b="1" dirty="0" smtClean="0">
                <a:solidFill>
                  <a:srgbClr val="C00000"/>
                </a:solidFill>
              </a:rPr>
              <a:t>თემების მდგრადობის ხელშეწყობა სამხრეთ კავკასიაში”</a:t>
            </a: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endParaRPr lang="ka-GE" altLang="ru-RU" b="1" dirty="0" smtClean="0">
              <a:solidFill>
                <a:srgbClr val="C00000"/>
              </a:solidFill>
            </a:endParaRP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r>
              <a:rPr lang="ka-GE" altLang="ru-RU" sz="2800" b="1" dirty="0" smtClean="0">
                <a:solidFill>
                  <a:srgbClr val="C00000"/>
                </a:solidFill>
              </a:rPr>
              <a:t>წყალდიდობა</a:t>
            </a:r>
            <a:endParaRPr lang="ru-RU" sz="2800" dirty="0"/>
          </a:p>
        </p:txBody>
      </p:sp>
      <p:pic>
        <p:nvPicPr>
          <p:cNvPr id="12" name="Рисунок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63088"/>
            <a:ext cx="1987550" cy="1377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736"/>
          </a:xfr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  <a:t/>
            </a:r>
            <a:br>
              <a:rPr lang="ka-GE" sz="800" b="1" dirty="0">
                <a:solidFill>
                  <a:srgbClr val="FF0000"/>
                </a:solidFill>
                <a:latin typeface="Avaza Mtavruli" panose="020B0500000000000000" pitchFamily="34" charset="0"/>
              </a:rPr>
            </a:b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4" y="6597352"/>
            <a:ext cx="7848872" cy="216024"/>
          </a:xfrm>
        </p:spPr>
        <p:txBody>
          <a:bodyPr/>
          <a:lstStyle/>
          <a:p>
            <a:r>
              <a:rPr lang="ka-GE" dirty="0" smtClean="0"/>
              <a:t>ასოციაცია „შავი ზღვის ეკო აკადემია“ @2015 წელი</a:t>
            </a: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139" y="116632"/>
            <a:ext cx="6380747" cy="66616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03848" y="5805264"/>
            <a:ext cx="4608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wyaldidoba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  <a:ln w="381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en-US" sz="5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/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wyaldidoba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–</a:t>
            </a:r>
            <a:r>
              <a:rPr lang="en-US" sz="2400" b="1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sakmaod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gavrcelebuli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stiqiuri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ubedurebaa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igi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iyos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rogorc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lokaluri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(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calkeuli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soflebis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patara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dasaxlebebis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masStabiT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), 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aseve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masStaburi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moicvas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mdinareebis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mTliani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auzebi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mravali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dasaxlebuli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punqti</a:t>
            </a:r>
            <a:r>
              <a:rPr lang="en-US" sz="18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98" y="1772816"/>
            <a:ext cx="2876550" cy="36099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771" y="1340768"/>
            <a:ext cx="58326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5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datborvis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xangrZlivoba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damokidebulia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kon-kretul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SemTxvevaze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dablobSi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wyaldidoba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nela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viTardeba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ramdenime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dRis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ganmavlobaSi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ucabedi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wyaldidobebisgan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gansxvavebiT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romlebic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Zalian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swrafad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viTardeba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xandaxan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yovelgvari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winaswari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niSnebis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gareSe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aseTi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wyaldidobebi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warmoqmnis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damangrevel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talRas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romelsac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moaqvs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qvebi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talaxi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nagavi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xeebi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68487" y="3356992"/>
            <a:ext cx="583264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5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wyaldidoba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aseve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xdeba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rodesac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mdinareebis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kalapotebSi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done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imdenad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matulobs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rom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iwvevs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zedapirze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gruntis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wylebis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gamosvlas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kaSxalebidan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gadmosvlas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dawola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Zalian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didia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moxdes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jebiris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garRveva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wyaldidoba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moxdes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kaSxlis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garRvevis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Sedegad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am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dros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Zlieri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nakadi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gavs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uecar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    </a:t>
            </a:r>
          </a:p>
          <a:p>
            <a:pPr algn="just"/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   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wyaldidobas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mxolod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gacilebiT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ufro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   </a:t>
            </a:r>
          </a:p>
          <a:p>
            <a:pPr algn="just"/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   </a:t>
            </a:r>
            <a:r>
              <a:rPr lang="en-US" sz="15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damangreveli</a:t>
            </a:r>
            <a:r>
              <a:rPr lang="en-US" sz="15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da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katastrofuli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  </a:t>
            </a:r>
            <a:r>
              <a:rPr lang="en-US" sz="15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masStabiT</a:t>
            </a:r>
            <a:r>
              <a:rPr lang="en-US" sz="15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ru-RU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altLang="ru-RU" sz="500" dirty="0" smtClean="0">
              <a:solidFill>
                <a:srgbClr val="FF0000"/>
              </a:solidFill>
              <a:latin typeface="Avaza Mtavruli" panose="020B0500000000000000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altLang="ru-RU" sz="2400" dirty="0" err="1" smtClean="0">
                <a:solidFill>
                  <a:srgbClr val="FF0000"/>
                </a:solidFill>
                <a:latin typeface="Avaza Mtavruli" panose="020B0500000000000000" pitchFamily="34" charset="0"/>
                <a:cs typeface="Arial" pitchFamily="34" charset="0"/>
              </a:rPr>
              <a:t>rogor</a:t>
            </a:r>
            <a:r>
              <a:rPr lang="en-US" altLang="ru-RU" sz="2400" dirty="0" smtClean="0">
                <a:solidFill>
                  <a:srgbClr val="FF0000"/>
                </a:solidFill>
                <a:latin typeface="Avaza Mtavruli" panose="020B0500000000000000" pitchFamily="34" charset="0"/>
                <a:cs typeface="Arial" pitchFamily="34" charset="0"/>
              </a:rPr>
              <a:t> </a:t>
            </a:r>
            <a:r>
              <a:rPr lang="en-US" altLang="ru-RU" sz="2400" dirty="0" err="1">
                <a:solidFill>
                  <a:srgbClr val="FF0000"/>
                </a:solidFill>
                <a:latin typeface="Avaza Mtavruli" panose="020B0500000000000000" pitchFamily="34" charset="0"/>
                <a:cs typeface="Arial" pitchFamily="34" charset="0"/>
              </a:rPr>
              <a:t>moviqceT</a:t>
            </a:r>
            <a:r>
              <a:rPr lang="en-US" altLang="ru-RU" sz="2400" dirty="0">
                <a:solidFill>
                  <a:srgbClr val="FF0000"/>
                </a:solidFill>
                <a:latin typeface="Avaza Mtavruli" panose="020B0500000000000000" pitchFamily="34" charset="0"/>
                <a:cs typeface="Arial" pitchFamily="34" charset="0"/>
              </a:rPr>
              <a:t> </a:t>
            </a:r>
            <a:r>
              <a:rPr lang="en-US" altLang="ru-RU" sz="2400" dirty="0" err="1">
                <a:solidFill>
                  <a:srgbClr val="FF0000"/>
                </a:solidFill>
                <a:latin typeface="Avaza Mtavruli" panose="020B0500000000000000" pitchFamily="34" charset="0"/>
                <a:cs typeface="Arial" pitchFamily="34" charset="0"/>
              </a:rPr>
              <a:t>wyaldidobis</a:t>
            </a:r>
            <a:r>
              <a:rPr lang="en-US" altLang="ru-RU" sz="2400" dirty="0">
                <a:solidFill>
                  <a:srgbClr val="FF0000"/>
                </a:solidFill>
                <a:latin typeface="Avaza Mtavruli" panose="020B0500000000000000" pitchFamily="34" charset="0"/>
                <a:cs typeface="Arial" pitchFamily="34" charset="0"/>
              </a:rPr>
              <a:t> </a:t>
            </a:r>
            <a:r>
              <a:rPr lang="en-US" altLang="ru-RU" sz="2400" dirty="0" err="1">
                <a:solidFill>
                  <a:srgbClr val="FF0000"/>
                </a:solidFill>
                <a:latin typeface="Avaza Mtavruli" panose="020B0500000000000000" pitchFamily="34" charset="0"/>
                <a:cs typeface="Arial" pitchFamily="34" charset="0"/>
              </a:rPr>
              <a:t>dros</a:t>
            </a:r>
            <a:r>
              <a:rPr lang="en-US" altLang="ru-RU" sz="2400" dirty="0">
                <a:solidFill>
                  <a:srgbClr val="FF0000"/>
                </a:solidFill>
                <a:latin typeface="Avaza Mtavruli" panose="020B0500000000000000" pitchFamily="34" charset="0"/>
              </a:rPr>
              <a:t>:</a:t>
            </a:r>
            <a:endParaRPr lang="en-US" altLang="ru-RU" sz="2400" dirty="0">
              <a:solidFill>
                <a:srgbClr val="FF0000"/>
              </a:solidFill>
              <a:latin typeface="Avaza Mtavruli" panose="020B0500000000000000" pitchFamily="34" charset="0"/>
              <a:cs typeface="Arial" pitchFamily="34" charset="0"/>
            </a:endParaRPr>
          </a:p>
        </p:txBody>
      </p:sp>
      <p:sp>
        <p:nvSpPr>
          <p:cNvPr id="2" name="Rectangle 7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179512" y="836712"/>
            <a:ext cx="1985963" cy="5495895"/>
            <a:chOff x="0" y="0"/>
            <a:chExt cx="3128" cy="13039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0" y="0"/>
              <a:ext cx="3118" cy="13039"/>
              <a:chOff x="0" y="0"/>
              <a:chExt cx="3118" cy="13039"/>
            </a:xfrm>
          </p:grpSpPr>
          <p:sp>
            <p:nvSpPr>
              <p:cNvPr id="6" name="Freeform 74"/>
              <p:cNvSpPr>
                <a:spLocks/>
              </p:cNvSpPr>
              <p:nvPr/>
            </p:nvSpPr>
            <p:spPr bwMode="auto">
              <a:xfrm>
                <a:off x="0" y="0"/>
                <a:ext cx="3118" cy="13039"/>
              </a:xfrm>
              <a:custGeom>
                <a:avLst/>
                <a:gdLst>
                  <a:gd name="T0" fmla="*/ 0 w 3118"/>
                  <a:gd name="T1" fmla="*/ 13039 h 13039"/>
                  <a:gd name="T2" fmla="*/ 3118 w 3118"/>
                  <a:gd name="T3" fmla="*/ 13039 h 13039"/>
                  <a:gd name="T4" fmla="*/ 3118 w 3118"/>
                  <a:gd name="T5" fmla="*/ 0 h 13039"/>
                  <a:gd name="T6" fmla="*/ 0 w 3118"/>
                  <a:gd name="T7" fmla="*/ 0 h 13039"/>
                  <a:gd name="T8" fmla="*/ 0 w 3118"/>
                  <a:gd name="T9" fmla="*/ 13039 h 13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8" h="13039">
                    <a:moveTo>
                      <a:pt x="0" y="13039"/>
                    </a:moveTo>
                    <a:lnTo>
                      <a:pt x="3118" y="13039"/>
                    </a:lnTo>
                    <a:lnTo>
                      <a:pt x="3118" y="0"/>
                    </a:lnTo>
                    <a:lnTo>
                      <a:pt x="0" y="0"/>
                    </a:lnTo>
                    <a:lnTo>
                      <a:pt x="0" y="13039"/>
                    </a:lnTo>
                    <a:close/>
                  </a:path>
                </a:pathLst>
              </a:custGeom>
              <a:solidFill>
                <a:srgbClr val="0053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7" name="Group 3"/>
              <p:cNvGrpSpPr>
                <a:grpSpLocks/>
              </p:cNvGrpSpPr>
              <p:nvPr/>
            </p:nvGrpSpPr>
            <p:grpSpPr bwMode="auto">
              <a:xfrm>
                <a:off x="441" y="3894"/>
                <a:ext cx="2252" cy="3041"/>
                <a:chOff x="441" y="3894"/>
                <a:chExt cx="2252" cy="3041"/>
              </a:xfrm>
            </p:grpSpPr>
            <p:sp>
              <p:nvSpPr>
                <p:cNvPr id="8" name="Freeform 73"/>
                <p:cNvSpPr>
                  <a:spLocks/>
                </p:cNvSpPr>
                <p:nvPr/>
              </p:nvSpPr>
              <p:spPr bwMode="auto">
                <a:xfrm>
                  <a:off x="441" y="3894"/>
                  <a:ext cx="2252" cy="3041"/>
                </a:xfrm>
                <a:custGeom>
                  <a:avLst/>
                  <a:gdLst>
                    <a:gd name="T0" fmla="+- 0 2595 441"/>
                    <a:gd name="T1" fmla="*/ T0 w 2252"/>
                    <a:gd name="T2" fmla="+- 0 4716 3894"/>
                    <a:gd name="T3" fmla="*/ 4716 h 3041"/>
                    <a:gd name="T4" fmla="+- 0 2627 441"/>
                    <a:gd name="T5" fmla="*/ T4 w 2252"/>
                    <a:gd name="T6" fmla="+- 0 4321 3894"/>
                    <a:gd name="T7" fmla="*/ 4321 h 3041"/>
                    <a:gd name="T8" fmla="+- 0 2596 441"/>
                    <a:gd name="T9" fmla="*/ T8 w 2252"/>
                    <a:gd name="T10" fmla="+- 0 4057 3894"/>
                    <a:gd name="T11" fmla="*/ 4057 h 3041"/>
                    <a:gd name="T12" fmla="+- 0 2432 441"/>
                    <a:gd name="T13" fmla="*/ T12 w 2252"/>
                    <a:gd name="T14" fmla="+- 0 3927 3894"/>
                    <a:gd name="T15" fmla="*/ 3927 h 3041"/>
                    <a:gd name="T16" fmla="+- 0 2309 441"/>
                    <a:gd name="T17" fmla="*/ T16 w 2252"/>
                    <a:gd name="T18" fmla="+- 0 3904 3894"/>
                    <a:gd name="T19" fmla="*/ 3904 h 3041"/>
                    <a:gd name="T20" fmla="+- 0 2181 441"/>
                    <a:gd name="T21" fmla="*/ T20 w 2252"/>
                    <a:gd name="T22" fmla="+- 0 3906 3894"/>
                    <a:gd name="T23" fmla="*/ 3906 h 3041"/>
                    <a:gd name="T24" fmla="+- 0 2025 441"/>
                    <a:gd name="T25" fmla="*/ T24 w 2252"/>
                    <a:gd name="T26" fmla="+- 0 3921 3894"/>
                    <a:gd name="T27" fmla="*/ 3921 h 3041"/>
                    <a:gd name="T28" fmla="+- 0 1872 441"/>
                    <a:gd name="T29" fmla="*/ T28 w 2252"/>
                    <a:gd name="T30" fmla="+- 0 3935 3894"/>
                    <a:gd name="T31" fmla="*/ 3935 h 3041"/>
                    <a:gd name="T32" fmla="+- 0 1832 441"/>
                    <a:gd name="T33" fmla="*/ T32 w 2252"/>
                    <a:gd name="T34" fmla="+- 0 3938 3894"/>
                    <a:gd name="T35" fmla="*/ 3938 h 3041"/>
                    <a:gd name="T36" fmla="+- 0 1791 441"/>
                    <a:gd name="T37" fmla="*/ T36 w 2252"/>
                    <a:gd name="T38" fmla="+- 0 3940 3894"/>
                    <a:gd name="T39" fmla="*/ 3940 h 3041"/>
                    <a:gd name="T40" fmla="+- 0 1743 441"/>
                    <a:gd name="T41" fmla="*/ T40 w 2252"/>
                    <a:gd name="T42" fmla="+- 0 3942 3894"/>
                    <a:gd name="T43" fmla="*/ 3942 h 3041"/>
                    <a:gd name="T44" fmla="+- 0 1696 441"/>
                    <a:gd name="T45" fmla="*/ T44 w 2252"/>
                    <a:gd name="T46" fmla="+- 0 3944 3894"/>
                    <a:gd name="T47" fmla="*/ 3944 h 3041"/>
                    <a:gd name="T48" fmla="+- 0 1629 441"/>
                    <a:gd name="T49" fmla="*/ T48 w 2252"/>
                    <a:gd name="T50" fmla="+- 0 3945 3894"/>
                    <a:gd name="T51" fmla="*/ 3945 h 3041"/>
                    <a:gd name="T52" fmla="+- 0 1485 441"/>
                    <a:gd name="T53" fmla="*/ T52 w 2252"/>
                    <a:gd name="T54" fmla="+- 0 3943 3894"/>
                    <a:gd name="T55" fmla="*/ 3943 h 3041"/>
                    <a:gd name="T56" fmla="+- 0 1438 441"/>
                    <a:gd name="T57" fmla="*/ T56 w 2252"/>
                    <a:gd name="T58" fmla="+- 0 3940 3894"/>
                    <a:gd name="T59" fmla="*/ 3940 h 3041"/>
                    <a:gd name="T60" fmla="+- 0 1375 441"/>
                    <a:gd name="T61" fmla="*/ T60 w 2252"/>
                    <a:gd name="T62" fmla="+- 0 3935 3894"/>
                    <a:gd name="T63" fmla="*/ 3935 h 3041"/>
                    <a:gd name="T64" fmla="+- 0 1292 441"/>
                    <a:gd name="T65" fmla="*/ T64 w 2252"/>
                    <a:gd name="T66" fmla="+- 0 3927 3894"/>
                    <a:gd name="T67" fmla="*/ 3927 h 3041"/>
                    <a:gd name="T68" fmla="+- 0 1210 441"/>
                    <a:gd name="T69" fmla="*/ T68 w 2252"/>
                    <a:gd name="T70" fmla="+- 0 3918 3894"/>
                    <a:gd name="T71" fmla="*/ 3918 h 3041"/>
                    <a:gd name="T72" fmla="+- 0 1121 441"/>
                    <a:gd name="T73" fmla="*/ T72 w 2252"/>
                    <a:gd name="T74" fmla="+- 0 3908 3894"/>
                    <a:gd name="T75" fmla="*/ 3908 h 3041"/>
                    <a:gd name="T76" fmla="+- 0 1022 441"/>
                    <a:gd name="T77" fmla="*/ T76 w 2252"/>
                    <a:gd name="T78" fmla="+- 0 3899 3894"/>
                    <a:gd name="T79" fmla="*/ 3899 h 3041"/>
                    <a:gd name="T80" fmla="+- 0 984 441"/>
                    <a:gd name="T81" fmla="*/ T80 w 2252"/>
                    <a:gd name="T82" fmla="+- 0 3897 3894"/>
                    <a:gd name="T83" fmla="*/ 3897 h 3041"/>
                    <a:gd name="T84" fmla="+- 0 787 441"/>
                    <a:gd name="T85" fmla="*/ T84 w 2252"/>
                    <a:gd name="T86" fmla="+- 0 3901 3894"/>
                    <a:gd name="T87" fmla="*/ 3901 h 3041"/>
                    <a:gd name="T88" fmla="+- 0 602 441"/>
                    <a:gd name="T89" fmla="*/ T88 w 2252"/>
                    <a:gd name="T90" fmla="+- 0 3961 3894"/>
                    <a:gd name="T91" fmla="*/ 3961 h 3041"/>
                    <a:gd name="T92" fmla="+- 0 463 441"/>
                    <a:gd name="T93" fmla="*/ T92 w 2252"/>
                    <a:gd name="T94" fmla="+- 0 4168 3894"/>
                    <a:gd name="T95" fmla="*/ 4168 h 3041"/>
                    <a:gd name="T96" fmla="+- 0 444 441"/>
                    <a:gd name="T97" fmla="*/ T96 w 2252"/>
                    <a:gd name="T98" fmla="+- 0 4494 3894"/>
                    <a:gd name="T99" fmla="*/ 4494 h 3041"/>
                    <a:gd name="T100" fmla="+- 0 487 441"/>
                    <a:gd name="T101" fmla="*/ T100 w 2252"/>
                    <a:gd name="T102" fmla="+- 0 4901 3894"/>
                    <a:gd name="T103" fmla="*/ 4901 h 3041"/>
                    <a:gd name="T104" fmla="+- 0 531 441"/>
                    <a:gd name="T105" fmla="*/ T104 w 2252"/>
                    <a:gd name="T106" fmla="+- 0 5351 3894"/>
                    <a:gd name="T107" fmla="*/ 5351 h 3041"/>
                    <a:gd name="T108" fmla="+- 0 534 441"/>
                    <a:gd name="T109" fmla="*/ T108 w 2252"/>
                    <a:gd name="T110" fmla="+- 0 5745 3894"/>
                    <a:gd name="T111" fmla="*/ 5745 h 3041"/>
                    <a:gd name="T112" fmla="+- 0 507 441"/>
                    <a:gd name="T113" fmla="*/ T112 w 2252"/>
                    <a:gd name="T114" fmla="+- 0 6163 3894"/>
                    <a:gd name="T115" fmla="*/ 6163 h 3041"/>
                    <a:gd name="T116" fmla="+- 0 489 441"/>
                    <a:gd name="T117" fmla="*/ T116 w 2252"/>
                    <a:gd name="T118" fmla="+- 0 6498 3894"/>
                    <a:gd name="T119" fmla="*/ 6498 h 3041"/>
                    <a:gd name="T120" fmla="+- 0 525 441"/>
                    <a:gd name="T121" fmla="*/ T120 w 2252"/>
                    <a:gd name="T122" fmla="+- 0 6736 3894"/>
                    <a:gd name="T123" fmla="*/ 6736 h 3041"/>
                    <a:gd name="T124" fmla="+- 0 629 441"/>
                    <a:gd name="T125" fmla="*/ T124 w 2252"/>
                    <a:gd name="T126" fmla="+- 0 6858 3894"/>
                    <a:gd name="T127" fmla="*/ 6858 h 3041"/>
                    <a:gd name="T128" fmla="+- 0 768 441"/>
                    <a:gd name="T129" fmla="*/ T128 w 2252"/>
                    <a:gd name="T130" fmla="+- 0 6915 3894"/>
                    <a:gd name="T131" fmla="*/ 6915 h 3041"/>
                    <a:gd name="T132" fmla="+- 0 936 441"/>
                    <a:gd name="T133" fmla="*/ T132 w 2252"/>
                    <a:gd name="T134" fmla="+- 0 6935 3894"/>
                    <a:gd name="T135" fmla="*/ 6935 h 3041"/>
                    <a:gd name="T136" fmla="+- 0 1129 441"/>
                    <a:gd name="T137" fmla="*/ T136 w 2252"/>
                    <a:gd name="T138" fmla="+- 0 6931 3894"/>
                    <a:gd name="T139" fmla="*/ 6931 h 3041"/>
                    <a:gd name="T140" fmla="+- 0 1283 441"/>
                    <a:gd name="T141" fmla="*/ T140 w 2252"/>
                    <a:gd name="T142" fmla="+- 0 6921 3894"/>
                    <a:gd name="T143" fmla="*/ 6921 h 3041"/>
                    <a:gd name="T144" fmla="+- 0 1323 441"/>
                    <a:gd name="T145" fmla="*/ T144 w 2252"/>
                    <a:gd name="T146" fmla="+- 0 6918 3894"/>
                    <a:gd name="T147" fmla="*/ 6918 h 3041"/>
                    <a:gd name="T148" fmla="+- 0 1379 441"/>
                    <a:gd name="T149" fmla="*/ T148 w 2252"/>
                    <a:gd name="T150" fmla="+- 0 6914 3894"/>
                    <a:gd name="T151" fmla="*/ 6914 h 3041"/>
                    <a:gd name="T152" fmla="+- 0 1479 441"/>
                    <a:gd name="T153" fmla="*/ T152 w 2252"/>
                    <a:gd name="T154" fmla="+- 0 6909 3894"/>
                    <a:gd name="T155" fmla="*/ 6909 h 3041"/>
                    <a:gd name="T156" fmla="+- 0 1531 441"/>
                    <a:gd name="T157" fmla="*/ T156 w 2252"/>
                    <a:gd name="T158" fmla="+- 0 6907 3894"/>
                    <a:gd name="T159" fmla="*/ 6907 h 3041"/>
                    <a:gd name="T160" fmla="+- 0 1665 441"/>
                    <a:gd name="T161" fmla="*/ T160 w 2252"/>
                    <a:gd name="T162" fmla="+- 0 6907 3894"/>
                    <a:gd name="T163" fmla="*/ 6907 h 3041"/>
                    <a:gd name="T164" fmla="+- 0 1718 441"/>
                    <a:gd name="T165" fmla="*/ T164 w 2252"/>
                    <a:gd name="T166" fmla="+- 0 6908 3894"/>
                    <a:gd name="T167" fmla="*/ 6908 h 3041"/>
                    <a:gd name="T168" fmla="+- 0 1761 441"/>
                    <a:gd name="T169" fmla="*/ T168 w 2252"/>
                    <a:gd name="T170" fmla="+- 0 6909 3894"/>
                    <a:gd name="T171" fmla="*/ 6909 h 3041"/>
                    <a:gd name="T172" fmla="+- 0 1796 441"/>
                    <a:gd name="T173" fmla="*/ T172 w 2252"/>
                    <a:gd name="T174" fmla="+- 0 6911 3894"/>
                    <a:gd name="T175" fmla="*/ 6911 h 3041"/>
                    <a:gd name="T176" fmla="+- 0 1831 441"/>
                    <a:gd name="T177" fmla="*/ T176 w 2252"/>
                    <a:gd name="T178" fmla="+- 0 6912 3894"/>
                    <a:gd name="T179" fmla="*/ 6912 h 3041"/>
                    <a:gd name="T180" fmla="+- 0 1866 441"/>
                    <a:gd name="T181" fmla="*/ T180 w 2252"/>
                    <a:gd name="T182" fmla="+- 0 6913 3894"/>
                    <a:gd name="T183" fmla="*/ 6913 h 3041"/>
                    <a:gd name="T184" fmla="+- 0 1913 441"/>
                    <a:gd name="T185" fmla="*/ T184 w 2252"/>
                    <a:gd name="T186" fmla="+- 0 6915 3894"/>
                    <a:gd name="T187" fmla="*/ 6915 h 3041"/>
                    <a:gd name="T188" fmla="+- 0 2016 441"/>
                    <a:gd name="T189" fmla="*/ T188 w 2252"/>
                    <a:gd name="T190" fmla="+- 0 6920 3894"/>
                    <a:gd name="T191" fmla="*/ 6920 h 3041"/>
                    <a:gd name="T192" fmla="+- 0 2205 441"/>
                    <a:gd name="T193" fmla="*/ T192 w 2252"/>
                    <a:gd name="T194" fmla="+- 0 6924 3894"/>
                    <a:gd name="T195" fmla="*/ 6924 h 3041"/>
                    <a:gd name="T196" fmla="+- 0 2367 441"/>
                    <a:gd name="T197" fmla="*/ T196 w 2252"/>
                    <a:gd name="T198" fmla="+- 0 6914 3894"/>
                    <a:gd name="T199" fmla="*/ 6914 h 3041"/>
                    <a:gd name="T200" fmla="+- 0 2549 441"/>
                    <a:gd name="T201" fmla="*/ T200 w 2252"/>
                    <a:gd name="T202" fmla="+- 0 6856 3894"/>
                    <a:gd name="T203" fmla="*/ 6856 h 3041"/>
                    <a:gd name="T204" fmla="+- 0 2681 441"/>
                    <a:gd name="T205" fmla="*/ T204 w 2252"/>
                    <a:gd name="T206" fmla="+- 0 6680 3894"/>
                    <a:gd name="T207" fmla="*/ 6680 h 3041"/>
                    <a:gd name="T208" fmla="+- 0 2683 441"/>
                    <a:gd name="T209" fmla="*/ T208 w 2252"/>
                    <a:gd name="T210" fmla="+- 0 6401 3894"/>
                    <a:gd name="T211" fmla="*/ 6401 h 3041"/>
                    <a:gd name="T212" fmla="+- 0 2624 441"/>
                    <a:gd name="T213" fmla="*/ T212 w 2252"/>
                    <a:gd name="T214" fmla="+- 0 6020 3894"/>
                    <a:gd name="T215" fmla="*/ 6020 h 3041"/>
                    <a:gd name="T216" fmla="+- 0 2570 441"/>
                    <a:gd name="T217" fmla="*/ T216 w 2252"/>
                    <a:gd name="T218" fmla="+- 0 5542 3894"/>
                    <a:gd name="T219" fmla="*/ 5542 h 3041"/>
                    <a:gd name="T220" fmla="+- 0 2564 441"/>
                    <a:gd name="T221" fmla="*/ T220 w 2252"/>
                    <a:gd name="T222" fmla="+- 0 5391 3894"/>
                    <a:gd name="T223" fmla="*/ 5391 h 30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</a:cxnLst>
                  <a:rect l="0" t="0" r="r" b="b"/>
                  <a:pathLst>
                    <a:path w="2252" h="3041">
                      <a:moveTo>
                        <a:pt x="2126" y="1226"/>
                      </a:moveTo>
                      <a:lnTo>
                        <a:pt x="2131" y="1118"/>
                      </a:lnTo>
                      <a:lnTo>
                        <a:pt x="2138" y="1014"/>
                      </a:lnTo>
                      <a:lnTo>
                        <a:pt x="2146" y="916"/>
                      </a:lnTo>
                      <a:lnTo>
                        <a:pt x="2154" y="822"/>
                      </a:lnTo>
                      <a:lnTo>
                        <a:pt x="2162" y="733"/>
                      </a:lnTo>
                      <a:lnTo>
                        <a:pt x="2170" y="649"/>
                      </a:lnTo>
                      <a:lnTo>
                        <a:pt x="2177" y="570"/>
                      </a:lnTo>
                      <a:lnTo>
                        <a:pt x="2182" y="496"/>
                      </a:lnTo>
                      <a:lnTo>
                        <a:pt x="2186" y="427"/>
                      </a:lnTo>
                      <a:lnTo>
                        <a:pt x="2187" y="363"/>
                      </a:lnTo>
                      <a:lnTo>
                        <a:pt x="2185" y="305"/>
                      </a:lnTo>
                      <a:lnTo>
                        <a:pt x="2179" y="252"/>
                      </a:lnTo>
                      <a:lnTo>
                        <a:pt x="2170" y="205"/>
                      </a:lnTo>
                      <a:lnTo>
                        <a:pt x="2155" y="163"/>
                      </a:lnTo>
                      <a:lnTo>
                        <a:pt x="2136" y="126"/>
                      </a:lnTo>
                      <a:lnTo>
                        <a:pt x="2112" y="96"/>
                      </a:lnTo>
                      <a:lnTo>
                        <a:pt x="2043" y="51"/>
                      </a:lnTo>
                      <a:lnTo>
                        <a:pt x="2017" y="41"/>
                      </a:lnTo>
                      <a:lnTo>
                        <a:pt x="1991" y="33"/>
                      </a:lnTo>
                      <a:lnTo>
                        <a:pt x="1966" y="25"/>
                      </a:lnTo>
                      <a:lnTo>
                        <a:pt x="1941" y="20"/>
                      </a:lnTo>
                      <a:lnTo>
                        <a:pt x="1917" y="15"/>
                      </a:lnTo>
                      <a:lnTo>
                        <a:pt x="1893" y="12"/>
                      </a:lnTo>
                      <a:lnTo>
                        <a:pt x="1868" y="10"/>
                      </a:lnTo>
                      <a:lnTo>
                        <a:pt x="1844" y="9"/>
                      </a:lnTo>
                      <a:lnTo>
                        <a:pt x="1819" y="8"/>
                      </a:lnTo>
                      <a:lnTo>
                        <a:pt x="1793" y="9"/>
                      </a:lnTo>
                      <a:lnTo>
                        <a:pt x="1767" y="10"/>
                      </a:lnTo>
                      <a:lnTo>
                        <a:pt x="1740" y="12"/>
                      </a:lnTo>
                      <a:lnTo>
                        <a:pt x="1711" y="14"/>
                      </a:lnTo>
                      <a:lnTo>
                        <a:pt x="1682" y="17"/>
                      </a:lnTo>
                      <a:lnTo>
                        <a:pt x="1651" y="20"/>
                      </a:lnTo>
                      <a:lnTo>
                        <a:pt x="1618" y="24"/>
                      </a:lnTo>
                      <a:lnTo>
                        <a:pt x="1584" y="27"/>
                      </a:lnTo>
                      <a:lnTo>
                        <a:pt x="1548" y="31"/>
                      </a:lnTo>
                      <a:lnTo>
                        <a:pt x="1469" y="38"/>
                      </a:lnTo>
                      <a:lnTo>
                        <a:pt x="1457" y="39"/>
                      </a:lnTo>
                      <a:lnTo>
                        <a:pt x="1444" y="40"/>
                      </a:lnTo>
                      <a:lnTo>
                        <a:pt x="1431" y="41"/>
                      </a:lnTo>
                      <a:lnTo>
                        <a:pt x="1430" y="41"/>
                      </a:lnTo>
                      <a:lnTo>
                        <a:pt x="1418" y="42"/>
                      </a:lnTo>
                      <a:lnTo>
                        <a:pt x="1406" y="43"/>
                      </a:lnTo>
                      <a:lnTo>
                        <a:pt x="1393" y="43"/>
                      </a:lnTo>
                      <a:lnTo>
                        <a:pt x="1391" y="44"/>
                      </a:lnTo>
                      <a:lnTo>
                        <a:pt x="1387" y="44"/>
                      </a:lnTo>
                      <a:lnTo>
                        <a:pt x="1376" y="44"/>
                      </a:lnTo>
                      <a:lnTo>
                        <a:pt x="1365" y="45"/>
                      </a:lnTo>
                      <a:lnTo>
                        <a:pt x="1353" y="46"/>
                      </a:lnTo>
                      <a:lnTo>
                        <a:pt x="1350" y="46"/>
                      </a:lnTo>
                      <a:lnTo>
                        <a:pt x="1343" y="46"/>
                      </a:lnTo>
                      <a:lnTo>
                        <a:pt x="1333" y="47"/>
                      </a:lnTo>
                      <a:lnTo>
                        <a:pt x="1321" y="47"/>
                      </a:lnTo>
                      <a:lnTo>
                        <a:pt x="1310" y="48"/>
                      </a:lnTo>
                      <a:lnTo>
                        <a:pt x="1302" y="48"/>
                      </a:lnTo>
                      <a:lnTo>
                        <a:pt x="1298" y="48"/>
                      </a:lnTo>
                      <a:lnTo>
                        <a:pt x="1287" y="49"/>
                      </a:lnTo>
                      <a:lnTo>
                        <a:pt x="1276" y="49"/>
                      </a:lnTo>
                      <a:lnTo>
                        <a:pt x="1265" y="49"/>
                      </a:lnTo>
                      <a:lnTo>
                        <a:pt x="1255" y="50"/>
                      </a:lnTo>
                      <a:lnTo>
                        <a:pt x="1250" y="50"/>
                      </a:lnTo>
                      <a:lnTo>
                        <a:pt x="1239" y="50"/>
                      </a:lnTo>
                      <a:lnTo>
                        <a:pt x="1217" y="50"/>
                      </a:lnTo>
                      <a:lnTo>
                        <a:pt x="1206" y="51"/>
                      </a:lnTo>
                      <a:lnTo>
                        <a:pt x="1188" y="51"/>
                      </a:lnTo>
                      <a:lnTo>
                        <a:pt x="1153" y="51"/>
                      </a:lnTo>
                      <a:lnTo>
                        <a:pt x="1093" y="51"/>
                      </a:lnTo>
                      <a:lnTo>
                        <a:pt x="1073" y="50"/>
                      </a:lnTo>
                      <a:lnTo>
                        <a:pt x="1053" y="50"/>
                      </a:lnTo>
                      <a:lnTo>
                        <a:pt x="1044" y="49"/>
                      </a:lnTo>
                      <a:lnTo>
                        <a:pt x="1039" y="49"/>
                      </a:lnTo>
                      <a:lnTo>
                        <a:pt x="1029" y="48"/>
                      </a:lnTo>
                      <a:lnTo>
                        <a:pt x="1018" y="48"/>
                      </a:lnTo>
                      <a:lnTo>
                        <a:pt x="1007" y="47"/>
                      </a:lnTo>
                      <a:lnTo>
                        <a:pt x="997" y="46"/>
                      </a:lnTo>
                      <a:lnTo>
                        <a:pt x="987" y="46"/>
                      </a:lnTo>
                      <a:lnTo>
                        <a:pt x="977" y="45"/>
                      </a:lnTo>
                      <a:lnTo>
                        <a:pt x="973" y="45"/>
                      </a:lnTo>
                      <a:lnTo>
                        <a:pt x="954" y="43"/>
                      </a:lnTo>
                      <a:lnTo>
                        <a:pt x="934" y="41"/>
                      </a:lnTo>
                      <a:lnTo>
                        <a:pt x="914" y="39"/>
                      </a:lnTo>
                      <a:lnTo>
                        <a:pt x="894" y="37"/>
                      </a:lnTo>
                      <a:lnTo>
                        <a:pt x="873" y="35"/>
                      </a:lnTo>
                      <a:lnTo>
                        <a:pt x="854" y="33"/>
                      </a:lnTo>
                      <a:lnTo>
                        <a:pt x="851" y="33"/>
                      </a:lnTo>
                      <a:lnTo>
                        <a:pt x="845" y="32"/>
                      </a:lnTo>
                      <a:lnTo>
                        <a:pt x="829" y="30"/>
                      </a:lnTo>
                      <a:lnTo>
                        <a:pt x="809" y="28"/>
                      </a:lnTo>
                      <a:lnTo>
                        <a:pt x="789" y="26"/>
                      </a:lnTo>
                      <a:lnTo>
                        <a:pt x="769" y="24"/>
                      </a:lnTo>
                      <a:lnTo>
                        <a:pt x="760" y="23"/>
                      </a:lnTo>
                      <a:lnTo>
                        <a:pt x="740" y="20"/>
                      </a:lnTo>
                      <a:lnTo>
                        <a:pt x="720" y="18"/>
                      </a:lnTo>
                      <a:lnTo>
                        <a:pt x="700" y="16"/>
                      </a:lnTo>
                      <a:lnTo>
                        <a:pt x="680" y="14"/>
                      </a:lnTo>
                      <a:lnTo>
                        <a:pt x="660" y="12"/>
                      </a:lnTo>
                      <a:lnTo>
                        <a:pt x="640" y="10"/>
                      </a:lnTo>
                      <a:lnTo>
                        <a:pt x="621" y="9"/>
                      </a:lnTo>
                      <a:lnTo>
                        <a:pt x="601" y="7"/>
                      </a:lnTo>
                      <a:lnTo>
                        <a:pt x="581" y="5"/>
                      </a:lnTo>
                      <a:lnTo>
                        <a:pt x="580" y="5"/>
                      </a:lnTo>
                      <a:lnTo>
                        <a:pt x="569" y="5"/>
                      </a:lnTo>
                      <a:lnTo>
                        <a:pt x="559" y="4"/>
                      </a:lnTo>
                      <a:lnTo>
                        <a:pt x="548" y="3"/>
                      </a:lnTo>
                      <a:lnTo>
                        <a:pt x="543" y="3"/>
                      </a:lnTo>
                      <a:lnTo>
                        <a:pt x="494" y="1"/>
                      </a:lnTo>
                      <a:lnTo>
                        <a:pt x="450" y="0"/>
                      </a:lnTo>
                      <a:lnTo>
                        <a:pt x="430" y="1"/>
                      </a:lnTo>
                      <a:lnTo>
                        <a:pt x="390" y="2"/>
                      </a:lnTo>
                      <a:lnTo>
                        <a:pt x="346" y="7"/>
                      </a:lnTo>
                      <a:lnTo>
                        <a:pt x="304" y="13"/>
                      </a:lnTo>
                      <a:lnTo>
                        <a:pt x="265" y="22"/>
                      </a:lnTo>
                      <a:lnTo>
                        <a:pt x="228" y="34"/>
                      </a:lnTo>
                      <a:lnTo>
                        <a:pt x="193" y="49"/>
                      </a:lnTo>
                      <a:lnTo>
                        <a:pt x="161" y="67"/>
                      </a:lnTo>
                      <a:lnTo>
                        <a:pt x="120" y="97"/>
                      </a:lnTo>
                      <a:lnTo>
                        <a:pt x="87" y="133"/>
                      </a:lnTo>
                      <a:lnTo>
                        <a:pt x="60" y="174"/>
                      </a:lnTo>
                      <a:lnTo>
                        <a:pt x="38" y="222"/>
                      </a:lnTo>
                      <a:lnTo>
                        <a:pt x="22" y="274"/>
                      </a:lnTo>
                      <a:lnTo>
                        <a:pt x="11" y="331"/>
                      </a:lnTo>
                      <a:lnTo>
                        <a:pt x="3" y="392"/>
                      </a:lnTo>
                      <a:lnTo>
                        <a:pt x="0" y="458"/>
                      </a:lnTo>
                      <a:lnTo>
                        <a:pt x="0" y="527"/>
                      </a:lnTo>
                      <a:lnTo>
                        <a:pt x="3" y="600"/>
                      </a:lnTo>
                      <a:lnTo>
                        <a:pt x="9" y="676"/>
                      </a:lnTo>
                      <a:lnTo>
                        <a:pt x="16" y="755"/>
                      </a:lnTo>
                      <a:lnTo>
                        <a:pt x="25" y="837"/>
                      </a:lnTo>
                      <a:lnTo>
                        <a:pt x="35" y="921"/>
                      </a:lnTo>
                      <a:lnTo>
                        <a:pt x="46" y="1007"/>
                      </a:lnTo>
                      <a:lnTo>
                        <a:pt x="56" y="1095"/>
                      </a:lnTo>
                      <a:lnTo>
                        <a:pt x="66" y="1184"/>
                      </a:lnTo>
                      <a:lnTo>
                        <a:pt x="76" y="1274"/>
                      </a:lnTo>
                      <a:lnTo>
                        <a:pt x="84" y="1365"/>
                      </a:lnTo>
                      <a:lnTo>
                        <a:pt x="90" y="1457"/>
                      </a:lnTo>
                      <a:lnTo>
                        <a:pt x="92" y="1496"/>
                      </a:lnTo>
                      <a:lnTo>
                        <a:pt x="94" y="1536"/>
                      </a:lnTo>
                      <a:lnTo>
                        <a:pt x="96" y="1663"/>
                      </a:lnTo>
                      <a:lnTo>
                        <a:pt x="96" y="1759"/>
                      </a:lnTo>
                      <a:lnTo>
                        <a:pt x="93" y="1851"/>
                      </a:lnTo>
                      <a:lnTo>
                        <a:pt x="89" y="1941"/>
                      </a:lnTo>
                      <a:lnTo>
                        <a:pt x="84" y="2028"/>
                      </a:lnTo>
                      <a:lnTo>
                        <a:pt x="78" y="2112"/>
                      </a:lnTo>
                      <a:lnTo>
                        <a:pt x="72" y="2192"/>
                      </a:lnTo>
                      <a:lnTo>
                        <a:pt x="66" y="2269"/>
                      </a:lnTo>
                      <a:lnTo>
                        <a:pt x="60" y="2343"/>
                      </a:lnTo>
                      <a:lnTo>
                        <a:pt x="55" y="2414"/>
                      </a:lnTo>
                      <a:lnTo>
                        <a:pt x="51" y="2481"/>
                      </a:lnTo>
                      <a:lnTo>
                        <a:pt x="48" y="2544"/>
                      </a:lnTo>
                      <a:lnTo>
                        <a:pt x="48" y="2604"/>
                      </a:lnTo>
                      <a:lnTo>
                        <a:pt x="49" y="2659"/>
                      </a:lnTo>
                      <a:lnTo>
                        <a:pt x="53" y="2711"/>
                      </a:lnTo>
                      <a:lnTo>
                        <a:pt x="60" y="2759"/>
                      </a:lnTo>
                      <a:lnTo>
                        <a:pt x="70" y="2802"/>
                      </a:lnTo>
                      <a:lnTo>
                        <a:pt x="84" y="2842"/>
                      </a:lnTo>
                      <a:lnTo>
                        <a:pt x="101" y="2877"/>
                      </a:lnTo>
                      <a:lnTo>
                        <a:pt x="123" y="2907"/>
                      </a:lnTo>
                      <a:lnTo>
                        <a:pt x="143" y="2928"/>
                      </a:lnTo>
                      <a:lnTo>
                        <a:pt x="165" y="2947"/>
                      </a:lnTo>
                      <a:lnTo>
                        <a:pt x="188" y="2964"/>
                      </a:lnTo>
                      <a:lnTo>
                        <a:pt x="213" y="2979"/>
                      </a:lnTo>
                      <a:lnTo>
                        <a:pt x="240" y="2992"/>
                      </a:lnTo>
                      <a:lnTo>
                        <a:pt x="267" y="3003"/>
                      </a:lnTo>
                      <a:lnTo>
                        <a:pt x="296" y="3013"/>
                      </a:lnTo>
                      <a:lnTo>
                        <a:pt x="327" y="3021"/>
                      </a:lnTo>
                      <a:lnTo>
                        <a:pt x="358" y="3027"/>
                      </a:lnTo>
                      <a:lnTo>
                        <a:pt x="391" y="3032"/>
                      </a:lnTo>
                      <a:lnTo>
                        <a:pt x="425" y="3036"/>
                      </a:lnTo>
                      <a:lnTo>
                        <a:pt x="460" y="3039"/>
                      </a:lnTo>
                      <a:lnTo>
                        <a:pt x="495" y="3041"/>
                      </a:lnTo>
                      <a:lnTo>
                        <a:pt x="532" y="3041"/>
                      </a:lnTo>
                      <a:lnTo>
                        <a:pt x="570" y="3041"/>
                      </a:lnTo>
                      <a:lnTo>
                        <a:pt x="608" y="3040"/>
                      </a:lnTo>
                      <a:lnTo>
                        <a:pt x="648" y="3039"/>
                      </a:lnTo>
                      <a:lnTo>
                        <a:pt x="688" y="3037"/>
                      </a:lnTo>
                      <a:lnTo>
                        <a:pt x="728" y="3034"/>
                      </a:lnTo>
                      <a:lnTo>
                        <a:pt x="769" y="3032"/>
                      </a:lnTo>
                      <a:lnTo>
                        <a:pt x="802" y="3029"/>
                      </a:lnTo>
                      <a:lnTo>
                        <a:pt x="822" y="3028"/>
                      </a:lnTo>
                      <a:lnTo>
                        <a:pt x="842" y="3027"/>
                      </a:lnTo>
                      <a:lnTo>
                        <a:pt x="863" y="3025"/>
                      </a:lnTo>
                      <a:lnTo>
                        <a:pt x="867" y="3025"/>
                      </a:lnTo>
                      <a:lnTo>
                        <a:pt x="871" y="3025"/>
                      </a:lnTo>
                      <a:lnTo>
                        <a:pt x="875" y="3024"/>
                      </a:lnTo>
                      <a:lnTo>
                        <a:pt x="882" y="3024"/>
                      </a:lnTo>
                      <a:lnTo>
                        <a:pt x="889" y="3024"/>
                      </a:lnTo>
                      <a:lnTo>
                        <a:pt x="896" y="3023"/>
                      </a:lnTo>
                      <a:lnTo>
                        <a:pt x="898" y="3023"/>
                      </a:lnTo>
                      <a:lnTo>
                        <a:pt x="918" y="3022"/>
                      </a:lnTo>
                      <a:lnTo>
                        <a:pt x="938" y="3020"/>
                      </a:lnTo>
                      <a:lnTo>
                        <a:pt x="958" y="3019"/>
                      </a:lnTo>
                      <a:lnTo>
                        <a:pt x="978" y="3018"/>
                      </a:lnTo>
                      <a:lnTo>
                        <a:pt x="998" y="3017"/>
                      </a:lnTo>
                      <a:lnTo>
                        <a:pt x="1018" y="3016"/>
                      </a:lnTo>
                      <a:lnTo>
                        <a:pt x="1038" y="3015"/>
                      </a:lnTo>
                      <a:lnTo>
                        <a:pt x="1046" y="3015"/>
                      </a:lnTo>
                      <a:lnTo>
                        <a:pt x="1053" y="3014"/>
                      </a:lnTo>
                      <a:lnTo>
                        <a:pt x="1061" y="3014"/>
                      </a:lnTo>
                      <a:lnTo>
                        <a:pt x="1070" y="3014"/>
                      </a:lnTo>
                      <a:lnTo>
                        <a:pt x="1090" y="3013"/>
                      </a:lnTo>
                      <a:lnTo>
                        <a:pt x="1110" y="3013"/>
                      </a:lnTo>
                      <a:lnTo>
                        <a:pt x="1124" y="3012"/>
                      </a:lnTo>
                      <a:lnTo>
                        <a:pt x="1160" y="3012"/>
                      </a:lnTo>
                      <a:lnTo>
                        <a:pt x="1204" y="3012"/>
                      </a:lnTo>
                      <a:lnTo>
                        <a:pt x="1224" y="3013"/>
                      </a:lnTo>
                      <a:lnTo>
                        <a:pt x="1243" y="3013"/>
                      </a:lnTo>
                      <a:lnTo>
                        <a:pt x="1253" y="3013"/>
                      </a:lnTo>
                      <a:lnTo>
                        <a:pt x="1258" y="3013"/>
                      </a:lnTo>
                      <a:lnTo>
                        <a:pt x="1267" y="3014"/>
                      </a:lnTo>
                      <a:lnTo>
                        <a:pt x="1277" y="3014"/>
                      </a:lnTo>
                      <a:lnTo>
                        <a:pt x="1286" y="3014"/>
                      </a:lnTo>
                      <a:lnTo>
                        <a:pt x="1292" y="3014"/>
                      </a:lnTo>
                      <a:lnTo>
                        <a:pt x="1304" y="3015"/>
                      </a:lnTo>
                      <a:lnTo>
                        <a:pt x="1312" y="3015"/>
                      </a:lnTo>
                      <a:lnTo>
                        <a:pt x="1320" y="3015"/>
                      </a:lnTo>
                      <a:lnTo>
                        <a:pt x="1328" y="3016"/>
                      </a:lnTo>
                      <a:lnTo>
                        <a:pt x="1335" y="3016"/>
                      </a:lnTo>
                      <a:lnTo>
                        <a:pt x="1341" y="3016"/>
                      </a:lnTo>
                      <a:lnTo>
                        <a:pt x="1348" y="3016"/>
                      </a:lnTo>
                      <a:lnTo>
                        <a:pt x="1355" y="3017"/>
                      </a:lnTo>
                      <a:lnTo>
                        <a:pt x="1362" y="3017"/>
                      </a:lnTo>
                      <a:lnTo>
                        <a:pt x="1369" y="3017"/>
                      </a:lnTo>
                      <a:lnTo>
                        <a:pt x="1376" y="3017"/>
                      </a:lnTo>
                      <a:lnTo>
                        <a:pt x="1383" y="3018"/>
                      </a:lnTo>
                      <a:lnTo>
                        <a:pt x="1390" y="3018"/>
                      </a:lnTo>
                      <a:lnTo>
                        <a:pt x="1396" y="3018"/>
                      </a:lnTo>
                      <a:lnTo>
                        <a:pt x="1402" y="3018"/>
                      </a:lnTo>
                      <a:lnTo>
                        <a:pt x="1408" y="3019"/>
                      </a:lnTo>
                      <a:lnTo>
                        <a:pt x="1417" y="3019"/>
                      </a:lnTo>
                      <a:lnTo>
                        <a:pt x="1425" y="3019"/>
                      </a:lnTo>
                      <a:lnTo>
                        <a:pt x="1433" y="3020"/>
                      </a:lnTo>
                      <a:lnTo>
                        <a:pt x="1441" y="3020"/>
                      </a:lnTo>
                      <a:lnTo>
                        <a:pt x="1445" y="3020"/>
                      </a:lnTo>
                      <a:lnTo>
                        <a:pt x="1451" y="3021"/>
                      </a:lnTo>
                      <a:lnTo>
                        <a:pt x="1472" y="3021"/>
                      </a:lnTo>
                      <a:lnTo>
                        <a:pt x="1492" y="3022"/>
                      </a:lnTo>
                      <a:lnTo>
                        <a:pt x="1512" y="3023"/>
                      </a:lnTo>
                      <a:lnTo>
                        <a:pt x="1531" y="3024"/>
                      </a:lnTo>
                      <a:lnTo>
                        <a:pt x="1534" y="3024"/>
                      </a:lnTo>
                      <a:lnTo>
                        <a:pt x="1575" y="3026"/>
                      </a:lnTo>
                      <a:lnTo>
                        <a:pt x="1615" y="3028"/>
                      </a:lnTo>
                      <a:lnTo>
                        <a:pt x="1654" y="3029"/>
                      </a:lnTo>
                      <a:lnTo>
                        <a:pt x="1692" y="3030"/>
                      </a:lnTo>
                      <a:lnTo>
                        <a:pt x="1729" y="3030"/>
                      </a:lnTo>
                      <a:lnTo>
                        <a:pt x="1764" y="3030"/>
                      </a:lnTo>
                      <a:lnTo>
                        <a:pt x="1799" y="3029"/>
                      </a:lnTo>
                      <a:lnTo>
                        <a:pt x="1832" y="3028"/>
                      </a:lnTo>
                      <a:lnTo>
                        <a:pt x="1865" y="3026"/>
                      </a:lnTo>
                      <a:lnTo>
                        <a:pt x="1896" y="3023"/>
                      </a:lnTo>
                      <a:lnTo>
                        <a:pt x="1926" y="3020"/>
                      </a:lnTo>
                      <a:lnTo>
                        <a:pt x="1955" y="3015"/>
                      </a:lnTo>
                      <a:lnTo>
                        <a:pt x="1983" y="3009"/>
                      </a:lnTo>
                      <a:lnTo>
                        <a:pt x="2010" y="3002"/>
                      </a:lnTo>
                      <a:lnTo>
                        <a:pt x="2061" y="2985"/>
                      </a:lnTo>
                      <a:lnTo>
                        <a:pt x="2108" y="2962"/>
                      </a:lnTo>
                      <a:lnTo>
                        <a:pt x="2151" y="2933"/>
                      </a:lnTo>
                      <a:lnTo>
                        <a:pt x="2182" y="2903"/>
                      </a:lnTo>
                      <a:lnTo>
                        <a:pt x="2207" y="2868"/>
                      </a:lnTo>
                      <a:lnTo>
                        <a:pt x="2226" y="2829"/>
                      </a:lnTo>
                      <a:lnTo>
                        <a:pt x="2240" y="2786"/>
                      </a:lnTo>
                      <a:lnTo>
                        <a:pt x="2248" y="2739"/>
                      </a:lnTo>
                      <a:lnTo>
                        <a:pt x="2252" y="2687"/>
                      </a:lnTo>
                      <a:lnTo>
                        <a:pt x="2252" y="2631"/>
                      </a:lnTo>
                      <a:lnTo>
                        <a:pt x="2249" y="2571"/>
                      </a:lnTo>
                      <a:lnTo>
                        <a:pt x="2242" y="2507"/>
                      </a:lnTo>
                      <a:lnTo>
                        <a:pt x="2233" y="2439"/>
                      </a:lnTo>
                      <a:lnTo>
                        <a:pt x="2222" y="2366"/>
                      </a:lnTo>
                      <a:lnTo>
                        <a:pt x="2210" y="2290"/>
                      </a:lnTo>
                      <a:lnTo>
                        <a:pt x="2197" y="2210"/>
                      </a:lnTo>
                      <a:lnTo>
                        <a:pt x="2183" y="2126"/>
                      </a:lnTo>
                      <a:lnTo>
                        <a:pt x="2170" y="2038"/>
                      </a:lnTo>
                      <a:lnTo>
                        <a:pt x="2157" y="1946"/>
                      </a:lnTo>
                      <a:lnTo>
                        <a:pt x="2146" y="1850"/>
                      </a:lnTo>
                      <a:lnTo>
                        <a:pt x="2136" y="1751"/>
                      </a:lnTo>
                      <a:lnTo>
                        <a:pt x="2129" y="1648"/>
                      </a:lnTo>
                      <a:lnTo>
                        <a:pt x="2124" y="1541"/>
                      </a:lnTo>
                      <a:lnTo>
                        <a:pt x="2124" y="1536"/>
                      </a:lnTo>
                      <a:lnTo>
                        <a:pt x="2124" y="1532"/>
                      </a:lnTo>
                      <a:lnTo>
                        <a:pt x="2124" y="1517"/>
                      </a:lnTo>
                      <a:lnTo>
                        <a:pt x="2123" y="1497"/>
                      </a:lnTo>
                      <a:lnTo>
                        <a:pt x="2123" y="1477"/>
                      </a:lnTo>
                      <a:lnTo>
                        <a:pt x="2123" y="1457"/>
                      </a:lnTo>
                      <a:lnTo>
                        <a:pt x="2123" y="1339"/>
                      </a:lnTo>
                      <a:lnTo>
                        <a:pt x="2126" y="1226"/>
                      </a:lnTo>
                      <a:close/>
                    </a:path>
                  </a:pathLst>
                </a:custGeom>
                <a:solidFill>
                  <a:srgbClr val="94CF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grpSp>
              <p:nvGrpSpPr>
                <p:cNvPr id="9" name="Group 4"/>
                <p:cNvGrpSpPr>
                  <a:grpSpLocks/>
                </p:cNvGrpSpPr>
                <p:nvPr/>
              </p:nvGrpSpPr>
              <p:grpSpPr bwMode="auto">
                <a:xfrm>
                  <a:off x="441" y="3894"/>
                  <a:ext cx="2252" cy="3041"/>
                  <a:chOff x="441" y="3894"/>
                  <a:chExt cx="2252" cy="3041"/>
                </a:xfrm>
              </p:grpSpPr>
              <p:sp>
                <p:nvSpPr>
                  <p:cNvPr id="10" name="Freeform 72"/>
                  <p:cNvSpPr>
                    <a:spLocks/>
                  </p:cNvSpPr>
                  <p:nvPr/>
                </p:nvSpPr>
                <p:spPr bwMode="auto">
                  <a:xfrm>
                    <a:off x="441" y="3894"/>
                    <a:ext cx="2252" cy="3041"/>
                  </a:xfrm>
                  <a:custGeom>
                    <a:avLst/>
                    <a:gdLst>
                      <a:gd name="T0" fmla="+- 0 2565 441"/>
                      <a:gd name="T1" fmla="*/ T0 w 2252"/>
                      <a:gd name="T2" fmla="+- 0 5426 3894"/>
                      <a:gd name="T3" fmla="*/ 5426 h 3041"/>
                      <a:gd name="T4" fmla="+- 0 2572 441"/>
                      <a:gd name="T5" fmla="*/ T4 w 2252"/>
                      <a:gd name="T6" fmla="+- 0 5012 3894"/>
                      <a:gd name="T7" fmla="*/ 5012 h 3041"/>
                      <a:gd name="T8" fmla="+- 0 2611 441"/>
                      <a:gd name="T9" fmla="*/ T8 w 2252"/>
                      <a:gd name="T10" fmla="+- 0 4543 3894"/>
                      <a:gd name="T11" fmla="*/ 4543 h 3041"/>
                      <a:gd name="T12" fmla="+- 0 2626 441"/>
                      <a:gd name="T13" fmla="*/ T12 w 2252"/>
                      <a:gd name="T14" fmla="+- 0 4199 3894"/>
                      <a:gd name="T15" fmla="*/ 4199 h 3041"/>
                      <a:gd name="T16" fmla="+- 0 2553 441"/>
                      <a:gd name="T17" fmla="*/ T16 w 2252"/>
                      <a:gd name="T18" fmla="+- 0 3990 3894"/>
                      <a:gd name="T19" fmla="*/ 3990 h 3041"/>
                      <a:gd name="T20" fmla="+- 0 2407 441"/>
                      <a:gd name="T21" fmla="*/ T20 w 2252"/>
                      <a:gd name="T22" fmla="+- 0 3920 3894"/>
                      <a:gd name="T23" fmla="*/ 3920 h 3041"/>
                      <a:gd name="T24" fmla="+- 0 2285 441"/>
                      <a:gd name="T25" fmla="*/ T24 w 2252"/>
                      <a:gd name="T26" fmla="+- 0 3903 3894"/>
                      <a:gd name="T27" fmla="*/ 3903 h 3041"/>
                      <a:gd name="T28" fmla="+- 0 2152 441"/>
                      <a:gd name="T29" fmla="*/ T28 w 2252"/>
                      <a:gd name="T30" fmla="+- 0 3908 3894"/>
                      <a:gd name="T31" fmla="*/ 3908 h 3041"/>
                      <a:gd name="T32" fmla="+- 0 1989 441"/>
                      <a:gd name="T33" fmla="*/ T32 w 2252"/>
                      <a:gd name="T34" fmla="+- 0 3925 3894"/>
                      <a:gd name="T35" fmla="*/ 3925 h 3041"/>
                      <a:gd name="T36" fmla="+- 0 1872 441"/>
                      <a:gd name="T37" fmla="*/ T36 w 2252"/>
                      <a:gd name="T38" fmla="+- 0 3935 3894"/>
                      <a:gd name="T39" fmla="*/ 3935 h 3041"/>
                      <a:gd name="T40" fmla="+- 0 1830 441"/>
                      <a:gd name="T41" fmla="*/ T40 w 2252"/>
                      <a:gd name="T42" fmla="+- 0 3938 3894"/>
                      <a:gd name="T43" fmla="*/ 3938 h 3041"/>
                      <a:gd name="T44" fmla="+- 0 1788 441"/>
                      <a:gd name="T45" fmla="*/ T44 w 2252"/>
                      <a:gd name="T46" fmla="+- 0 3940 3894"/>
                      <a:gd name="T47" fmla="*/ 3940 h 3041"/>
                      <a:gd name="T48" fmla="+- 0 1743 441"/>
                      <a:gd name="T49" fmla="*/ T48 w 2252"/>
                      <a:gd name="T50" fmla="+- 0 3942 3894"/>
                      <a:gd name="T51" fmla="*/ 3942 h 3041"/>
                      <a:gd name="T52" fmla="+- 0 1696 441"/>
                      <a:gd name="T53" fmla="*/ T52 w 2252"/>
                      <a:gd name="T54" fmla="+- 0 3944 3894"/>
                      <a:gd name="T55" fmla="*/ 3944 h 3041"/>
                      <a:gd name="T56" fmla="+- 0 1641 441"/>
                      <a:gd name="T57" fmla="*/ T56 w 2252"/>
                      <a:gd name="T58" fmla="+- 0 3945 3894"/>
                      <a:gd name="T59" fmla="*/ 3945 h 3041"/>
                      <a:gd name="T60" fmla="+- 0 1489 441"/>
                      <a:gd name="T61" fmla="*/ T60 w 2252"/>
                      <a:gd name="T62" fmla="+- 0 3943 3894"/>
                      <a:gd name="T63" fmla="*/ 3943 h 3041"/>
                      <a:gd name="T64" fmla="+- 0 1448 441"/>
                      <a:gd name="T65" fmla="*/ T64 w 2252"/>
                      <a:gd name="T66" fmla="+- 0 3941 3894"/>
                      <a:gd name="T67" fmla="*/ 3941 h 3041"/>
                      <a:gd name="T68" fmla="+- 0 1379 441"/>
                      <a:gd name="T69" fmla="*/ T68 w 2252"/>
                      <a:gd name="T70" fmla="+- 0 3936 3894"/>
                      <a:gd name="T71" fmla="*/ 3936 h 3041"/>
                      <a:gd name="T72" fmla="+- 0 1289 441"/>
                      <a:gd name="T73" fmla="*/ T72 w 2252"/>
                      <a:gd name="T74" fmla="+- 0 3926 3894"/>
                      <a:gd name="T75" fmla="*/ 3926 h 3041"/>
                      <a:gd name="T76" fmla="+- 0 1210 441"/>
                      <a:gd name="T77" fmla="*/ T76 w 2252"/>
                      <a:gd name="T78" fmla="+- 0 3918 3894"/>
                      <a:gd name="T79" fmla="*/ 3918 h 3041"/>
                      <a:gd name="T80" fmla="+- 0 1110 441"/>
                      <a:gd name="T81" fmla="*/ T80 w 2252"/>
                      <a:gd name="T82" fmla="+- 0 3907 3894"/>
                      <a:gd name="T83" fmla="*/ 3907 h 3041"/>
                      <a:gd name="T84" fmla="+- 0 1022 441"/>
                      <a:gd name="T85" fmla="*/ T84 w 2252"/>
                      <a:gd name="T86" fmla="+- 0 3899 3894"/>
                      <a:gd name="T87" fmla="*/ 3899 h 3041"/>
                      <a:gd name="T88" fmla="+- 0 964 441"/>
                      <a:gd name="T89" fmla="*/ T88 w 2252"/>
                      <a:gd name="T90" fmla="+- 0 3896 3894"/>
                      <a:gd name="T91" fmla="*/ 3896 h 3041"/>
                      <a:gd name="T92" fmla="+- 0 875 441"/>
                      <a:gd name="T93" fmla="*/ T92 w 2252"/>
                      <a:gd name="T94" fmla="+- 0 3895 3894"/>
                      <a:gd name="T95" fmla="*/ 3895 h 3041"/>
                      <a:gd name="T96" fmla="+- 0 667 441"/>
                      <a:gd name="T97" fmla="*/ T96 w 2252"/>
                      <a:gd name="T98" fmla="+- 0 3929 3894"/>
                      <a:gd name="T99" fmla="*/ 3929 h 3041"/>
                      <a:gd name="T100" fmla="+- 0 501 441"/>
                      <a:gd name="T101" fmla="*/ T100 w 2252"/>
                      <a:gd name="T102" fmla="+- 0 4068 3894"/>
                      <a:gd name="T103" fmla="*/ 4068 h 3041"/>
                      <a:gd name="T104" fmla="+- 0 441 441"/>
                      <a:gd name="T105" fmla="*/ T104 w 2252"/>
                      <a:gd name="T106" fmla="+- 0 4352 3894"/>
                      <a:gd name="T107" fmla="*/ 4352 h 3041"/>
                      <a:gd name="T108" fmla="+- 0 466 441"/>
                      <a:gd name="T109" fmla="*/ T108 w 2252"/>
                      <a:gd name="T110" fmla="+- 0 4731 3894"/>
                      <a:gd name="T111" fmla="*/ 4731 h 3041"/>
                      <a:gd name="T112" fmla="+- 0 517 441"/>
                      <a:gd name="T113" fmla="*/ T112 w 2252"/>
                      <a:gd name="T114" fmla="+- 0 5168 3894"/>
                      <a:gd name="T115" fmla="*/ 5168 h 3041"/>
                      <a:gd name="T116" fmla="+- 0 534 441"/>
                      <a:gd name="T117" fmla="*/ T116 w 2252"/>
                      <a:gd name="T118" fmla="+- 0 5411 3894"/>
                      <a:gd name="T119" fmla="*/ 5411 h 3041"/>
                      <a:gd name="T120" fmla="+- 0 537 441"/>
                      <a:gd name="T121" fmla="*/ T120 w 2252"/>
                      <a:gd name="T122" fmla="+- 0 5557 3894"/>
                      <a:gd name="T123" fmla="*/ 5557 h 3041"/>
                      <a:gd name="T124" fmla="+- 0 519 441"/>
                      <a:gd name="T125" fmla="*/ T124 w 2252"/>
                      <a:gd name="T126" fmla="+- 0 6006 3894"/>
                      <a:gd name="T127" fmla="*/ 6006 h 3041"/>
                      <a:gd name="T128" fmla="+- 0 492 441"/>
                      <a:gd name="T129" fmla="*/ T128 w 2252"/>
                      <a:gd name="T130" fmla="+- 0 6375 3894"/>
                      <a:gd name="T131" fmla="*/ 6375 h 3041"/>
                      <a:gd name="T132" fmla="+- 0 501 441"/>
                      <a:gd name="T133" fmla="*/ T132 w 2252"/>
                      <a:gd name="T134" fmla="+- 0 6653 3894"/>
                      <a:gd name="T135" fmla="*/ 6653 h 3041"/>
                      <a:gd name="T136" fmla="+- 0 584 441"/>
                      <a:gd name="T137" fmla="*/ T136 w 2252"/>
                      <a:gd name="T138" fmla="+- 0 6822 3894"/>
                      <a:gd name="T139" fmla="*/ 6822 h 3041"/>
                      <a:gd name="T140" fmla="+- 0 708 441"/>
                      <a:gd name="T141" fmla="*/ T140 w 2252"/>
                      <a:gd name="T142" fmla="+- 0 6897 3894"/>
                      <a:gd name="T143" fmla="*/ 6897 h 3041"/>
                      <a:gd name="T144" fmla="+- 0 866 441"/>
                      <a:gd name="T145" fmla="*/ T144 w 2252"/>
                      <a:gd name="T146" fmla="+- 0 6930 3894"/>
                      <a:gd name="T147" fmla="*/ 6930 h 3041"/>
                      <a:gd name="T148" fmla="+- 0 1049 441"/>
                      <a:gd name="T149" fmla="*/ T148 w 2252"/>
                      <a:gd name="T150" fmla="+- 0 6934 3894"/>
                      <a:gd name="T151" fmla="*/ 6934 h 3041"/>
                      <a:gd name="T152" fmla="+- 0 1250 441"/>
                      <a:gd name="T153" fmla="*/ T152 w 2252"/>
                      <a:gd name="T154" fmla="+- 0 6923 3894"/>
                      <a:gd name="T155" fmla="*/ 6923 h 3041"/>
                      <a:gd name="T156" fmla="+- 0 1312 441"/>
                      <a:gd name="T157" fmla="*/ T156 w 2252"/>
                      <a:gd name="T158" fmla="+- 0 6919 3894"/>
                      <a:gd name="T159" fmla="*/ 6919 h 3041"/>
                      <a:gd name="T160" fmla="+- 0 1357 441"/>
                      <a:gd name="T161" fmla="*/ T160 w 2252"/>
                      <a:gd name="T162" fmla="+- 0 6916 3894"/>
                      <a:gd name="T163" fmla="*/ 6916 h 3041"/>
                      <a:gd name="T164" fmla="+- 0 1456 441"/>
                      <a:gd name="T165" fmla="*/ T164 w 2252"/>
                      <a:gd name="T166" fmla="+- 0 6910 3894"/>
                      <a:gd name="T167" fmla="*/ 6910 h 3041"/>
                      <a:gd name="T168" fmla="+- 0 1522 441"/>
                      <a:gd name="T169" fmla="*/ T168 w 2252"/>
                      <a:gd name="T170" fmla="+- 0 6908 3894"/>
                      <a:gd name="T171" fmla="*/ 6908 h 3041"/>
                      <a:gd name="T172" fmla="+- 0 1592 441"/>
                      <a:gd name="T173" fmla="*/ T172 w 2252"/>
                      <a:gd name="T174" fmla="+- 0 6906 3894"/>
                      <a:gd name="T175" fmla="*/ 6906 h 3041"/>
                      <a:gd name="T176" fmla="+- 0 1699 441"/>
                      <a:gd name="T177" fmla="*/ T176 w 2252"/>
                      <a:gd name="T178" fmla="+- 0 6907 3894"/>
                      <a:gd name="T179" fmla="*/ 6907 h 3041"/>
                      <a:gd name="T180" fmla="+- 0 1745 441"/>
                      <a:gd name="T181" fmla="*/ T180 w 2252"/>
                      <a:gd name="T182" fmla="+- 0 6909 3894"/>
                      <a:gd name="T183" fmla="*/ 6909 h 3041"/>
                      <a:gd name="T184" fmla="+- 0 1782 441"/>
                      <a:gd name="T185" fmla="*/ T184 w 2252"/>
                      <a:gd name="T186" fmla="+- 0 6910 3894"/>
                      <a:gd name="T187" fmla="*/ 6910 h 3041"/>
                      <a:gd name="T188" fmla="+- 0 1817 441"/>
                      <a:gd name="T189" fmla="*/ T188 w 2252"/>
                      <a:gd name="T190" fmla="+- 0 6911 3894"/>
                      <a:gd name="T191" fmla="*/ 6911 h 3041"/>
                      <a:gd name="T192" fmla="+- 0 1849 441"/>
                      <a:gd name="T193" fmla="*/ T192 w 2252"/>
                      <a:gd name="T194" fmla="+- 0 6913 3894"/>
                      <a:gd name="T195" fmla="*/ 6913 h 3041"/>
                      <a:gd name="T196" fmla="+- 0 1886 441"/>
                      <a:gd name="T197" fmla="*/ T196 w 2252"/>
                      <a:gd name="T198" fmla="+- 0 6914 3894"/>
                      <a:gd name="T199" fmla="*/ 6914 h 3041"/>
                      <a:gd name="T200" fmla="+- 0 1972 441"/>
                      <a:gd name="T201" fmla="*/ T200 w 2252"/>
                      <a:gd name="T202" fmla="+- 0 6918 3894"/>
                      <a:gd name="T203" fmla="*/ 6918 h 3041"/>
                      <a:gd name="T204" fmla="+- 0 2133 441"/>
                      <a:gd name="T205" fmla="*/ T204 w 2252"/>
                      <a:gd name="T206" fmla="+- 0 6924 3894"/>
                      <a:gd name="T207" fmla="*/ 6924 h 3041"/>
                      <a:gd name="T208" fmla="+- 0 2306 441"/>
                      <a:gd name="T209" fmla="*/ T208 w 2252"/>
                      <a:gd name="T210" fmla="+- 0 6920 3894"/>
                      <a:gd name="T211" fmla="*/ 6920 h 3041"/>
                      <a:gd name="T212" fmla="+- 0 2451 441"/>
                      <a:gd name="T213" fmla="*/ T212 w 2252"/>
                      <a:gd name="T214" fmla="+- 0 6896 3894"/>
                      <a:gd name="T215" fmla="*/ 6896 h 3041"/>
                      <a:gd name="T216" fmla="+- 0 2648 441"/>
                      <a:gd name="T217" fmla="*/ T216 w 2252"/>
                      <a:gd name="T218" fmla="+- 0 6762 3894"/>
                      <a:gd name="T219" fmla="*/ 6762 h 3041"/>
                      <a:gd name="T220" fmla="+- 0 2693 441"/>
                      <a:gd name="T221" fmla="*/ T220 w 2252"/>
                      <a:gd name="T222" fmla="+- 0 6525 3894"/>
                      <a:gd name="T223" fmla="*/ 6525 h 3041"/>
                      <a:gd name="T224" fmla="+- 0 2651 441"/>
                      <a:gd name="T225" fmla="*/ T224 w 2252"/>
                      <a:gd name="T226" fmla="+- 0 6184 3894"/>
                      <a:gd name="T227" fmla="*/ 6184 h 3041"/>
                      <a:gd name="T228" fmla="+- 0 2587 441"/>
                      <a:gd name="T229" fmla="*/ T228 w 2252"/>
                      <a:gd name="T230" fmla="+- 0 5744 3894"/>
                      <a:gd name="T231" fmla="*/ 5744 h 3041"/>
                    </a:gdLst>
                    <a:ahLst/>
                    <a:cxnLst>
                      <a:cxn ang="0">
                        <a:pos x="T1" y="T3"/>
                      </a:cxn>
                      <a:cxn ang="0">
                        <a:pos x="T5" y="T7"/>
                      </a:cxn>
                      <a:cxn ang="0">
                        <a:pos x="T9" y="T11"/>
                      </a:cxn>
                      <a:cxn ang="0">
                        <a:pos x="T13" y="T15"/>
                      </a:cxn>
                      <a:cxn ang="0">
                        <a:pos x="T17" y="T19"/>
                      </a:cxn>
                      <a:cxn ang="0">
                        <a:pos x="T21" y="T23"/>
                      </a:cxn>
                      <a:cxn ang="0">
                        <a:pos x="T25" y="T27"/>
                      </a:cxn>
                      <a:cxn ang="0">
                        <a:pos x="T29" y="T31"/>
                      </a:cxn>
                      <a:cxn ang="0">
                        <a:pos x="T33" y="T35"/>
                      </a:cxn>
                      <a:cxn ang="0">
                        <a:pos x="T37" y="T39"/>
                      </a:cxn>
                      <a:cxn ang="0">
                        <a:pos x="T41" y="T43"/>
                      </a:cxn>
                      <a:cxn ang="0">
                        <a:pos x="T45" y="T47"/>
                      </a:cxn>
                      <a:cxn ang="0">
                        <a:pos x="T49" y="T51"/>
                      </a:cxn>
                      <a:cxn ang="0">
                        <a:pos x="T53" y="T55"/>
                      </a:cxn>
                      <a:cxn ang="0">
                        <a:pos x="T57" y="T59"/>
                      </a:cxn>
                      <a:cxn ang="0">
                        <a:pos x="T61" y="T63"/>
                      </a:cxn>
                      <a:cxn ang="0">
                        <a:pos x="T65" y="T67"/>
                      </a:cxn>
                      <a:cxn ang="0">
                        <a:pos x="T69" y="T71"/>
                      </a:cxn>
                      <a:cxn ang="0">
                        <a:pos x="T73" y="T75"/>
                      </a:cxn>
                      <a:cxn ang="0">
                        <a:pos x="T77" y="T79"/>
                      </a:cxn>
                      <a:cxn ang="0">
                        <a:pos x="T81" y="T83"/>
                      </a:cxn>
                      <a:cxn ang="0">
                        <a:pos x="T85" y="T87"/>
                      </a:cxn>
                      <a:cxn ang="0">
                        <a:pos x="T89" y="T91"/>
                      </a:cxn>
                      <a:cxn ang="0">
                        <a:pos x="T93" y="T95"/>
                      </a:cxn>
                      <a:cxn ang="0">
                        <a:pos x="T97" y="T99"/>
                      </a:cxn>
                      <a:cxn ang="0">
                        <a:pos x="T101" y="T103"/>
                      </a:cxn>
                      <a:cxn ang="0">
                        <a:pos x="T105" y="T107"/>
                      </a:cxn>
                      <a:cxn ang="0">
                        <a:pos x="T109" y="T111"/>
                      </a:cxn>
                      <a:cxn ang="0">
                        <a:pos x="T113" y="T115"/>
                      </a:cxn>
                      <a:cxn ang="0">
                        <a:pos x="T117" y="T119"/>
                      </a:cxn>
                      <a:cxn ang="0">
                        <a:pos x="T121" y="T123"/>
                      </a:cxn>
                      <a:cxn ang="0">
                        <a:pos x="T125" y="T127"/>
                      </a:cxn>
                      <a:cxn ang="0">
                        <a:pos x="T129" y="T131"/>
                      </a:cxn>
                      <a:cxn ang="0">
                        <a:pos x="T133" y="T135"/>
                      </a:cxn>
                      <a:cxn ang="0">
                        <a:pos x="T137" y="T139"/>
                      </a:cxn>
                      <a:cxn ang="0">
                        <a:pos x="T141" y="T143"/>
                      </a:cxn>
                      <a:cxn ang="0">
                        <a:pos x="T145" y="T147"/>
                      </a:cxn>
                      <a:cxn ang="0">
                        <a:pos x="T149" y="T151"/>
                      </a:cxn>
                      <a:cxn ang="0">
                        <a:pos x="T153" y="T155"/>
                      </a:cxn>
                      <a:cxn ang="0">
                        <a:pos x="T157" y="T159"/>
                      </a:cxn>
                      <a:cxn ang="0">
                        <a:pos x="T161" y="T163"/>
                      </a:cxn>
                      <a:cxn ang="0">
                        <a:pos x="T165" y="T167"/>
                      </a:cxn>
                      <a:cxn ang="0">
                        <a:pos x="T169" y="T171"/>
                      </a:cxn>
                      <a:cxn ang="0">
                        <a:pos x="T173" y="T175"/>
                      </a:cxn>
                      <a:cxn ang="0">
                        <a:pos x="T177" y="T179"/>
                      </a:cxn>
                      <a:cxn ang="0">
                        <a:pos x="T181" y="T183"/>
                      </a:cxn>
                      <a:cxn ang="0">
                        <a:pos x="T185" y="T187"/>
                      </a:cxn>
                      <a:cxn ang="0">
                        <a:pos x="T189" y="T191"/>
                      </a:cxn>
                      <a:cxn ang="0">
                        <a:pos x="T193" y="T195"/>
                      </a:cxn>
                      <a:cxn ang="0">
                        <a:pos x="T197" y="T199"/>
                      </a:cxn>
                      <a:cxn ang="0">
                        <a:pos x="T201" y="T203"/>
                      </a:cxn>
                      <a:cxn ang="0">
                        <a:pos x="T205" y="T207"/>
                      </a:cxn>
                      <a:cxn ang="0">
                        <a:pos x="T209" y="T211"/>
                      </a:cxn>
                      <a:cxn ang="0">
                        <a:pos x="T213" y="T215"/>
                      </a:cxn>
                      <a:cxn ang="0">
                        <a:pos x="T217" y="T219"/>
                      </a:cxn>
                      <a:cxn ang="0">
                        <a:pos x="T221" y="T223"/>
                      </a:cxn>
                      <a:cxn ang="0">
                        <a:pos x="T225" y="T227"/>
                      </a:cxn>
                      <a:cxn ang="0">
                        <a:pos x="T229" y="T231"/>
                      </a:cxn>
                    </a:cxnLst>
                    <a:rect l="0" t="0" r="r" b="b"/>
                    <a:pathLst>
                      <a:path w="2252" h="3041">
                        <a:moveTo>
                          <a:pt x="2136" y="1751"/>
                        </a:moveTo>
                        <a:lnTo>
                          <a:pt x="2129" y="1648"/>
                        </a:lnTo>
                        <a:lnTo>
                          <a:pt x="2124" y="1541"/>
                        </a:lnTo>
                        <a:lnTo>
                          <a:pt x="2124" y="1536"/>
                        </a:lnTo>
                        <a:lnTo>
                          <a:pt x="2124" y="1532"/>
                        </a:lnTo>
                        <a:lnTo>
                          <a:pt x="2123" y="1487"/>
                        </a:lnTo>
                        <a:lnTo>
                          <a:pt x="2123" y="1457"/>
                        </a:lnTo>
                        <a:lnTo>
                          <a:pt x="2123" y="1339"/>
                        </a:lnTo>
                        <a:lnTo>
                          <a:pt x="2126" y="1226"/>
                        </a:lnTo>
                        <a:lnTo>
                          <a:pt x="2131" y="1118"/>
                        </a:lnTo>
                        <a:lnTo>
                          <a:pt x="2138" y="1014"/>
                        </a:lnTo>
                        <a:lnTo>
                          <a:pt x="2146" y="916"/>
                        </a:lnTo>
                        <a:lnTo>
                          <a:pt x="2154" y="822"/>
                        </a:lnTo>
                        <a:lnTo>
                          <a:pt x="2162" y="733"/>
                        </a:lnTo>
                        <a:lnTo>
                          <a:pt x="2170" y="649"/>
                        </a:lnTo>
                        <a:lnTo>
                          <a:pt x="2177" y="570"/>
                        </a:lnTo>
                        <a:lnTo>
                          <a:pt x="2182" y="496"/>
                        </a:lnTo>
                        <a:lnTo>
                          <a:pt x="2186" y="427"/>
                        </a:lnTo>
                        <a:lnTo>
                          <a:pt x="2187" y="363"/>
                        </a:lnTo>
                        <a:lnTo>
                          <a:pt x="2185" y="305"/>
                        </a:lnTo>
                        <a:lnTo>
                          <a:pt x="2179" y="252"/>
                        </a:lnTo>
                        <a:lnTo>
                          <a:pt x="2170" y="205"/>
                        </a:lnTo>
                        <a:lnTo>
                          <a:pt x="2155" y="163"/>
                        </a:lnTo>
                        <a:lnTo>
                          <a:pt x="2136" y="126"/>
                        </a:lnTo>
                        <a:lnTo>
                          <a:pt x="2112" y="96"/>
                        </a:lnTo>
                        <a:lnTo>
                          <a:pt x="2081" y="71"/>
                        </a:lnTo>
                        <a:lnTo>
                          <a:pt x="2043" y="51"/>
                        </a:lnTo>
                        <a:lnTo>
                          <a:pt x="2017" y="41"/>
                        </a:lnTo>
                        <a:lnTo>
                          <a:pt x="1991" y="33"/>
                        </a:lnTo>
                        <a:lnTo>
                          <a:pt x="1966" y="26"/>
                        </a:lnTo>
                        <a:lnTo>
                          <a:pt x="1941" y="20"/>
                        </a:lnTo>
                        <a:lnTo>
                          <a:pt x="1917" y="15"/>
                        </a:lnTo>
                        <a:lnTo>
                          <a:pt x="1893" y="12"/>
                        </a:lnTo>
                        <a:lnTo>
                          <a:pt x="1868" y="10"/>
                        </a:lnTo>
                        <a:lnTo>
                          <a:pt x="1844" y="9"/>
                        </a:lnTo>
                        <a:lnTo>
                          <a:pt x="1819" y="8"/>
                        </a:lnTo>
                        <a:lnTo>
                          <a:pt x="1793" y="9"/>
                        </a:lnTo>
                        <a:lnTo>
                          <a:pt x="1767" y="10"/>
                        </a:lnTo>
                        <a:lnTo>
                          <a:pt x="1740" y="12"/>
                        </a:lnTo>
                        <a:lnTo>
                          <a:pt x="1711" y="14"/>
                        </a:lnTo>
                        <a:lnTo>
                          <a:pt x="1682" y="17"/>
                        </a:lnTo>
                        <a:lnTo>
                          <a:pt x="1651" y="20"/>
                        </a:lnTo>
                        <a:lnTo>
                          <a:pt x="1618" y="24"/>
                        </a:lnTo>
                        <a:lnTo>
                          <a:pt x="1584" y="27"/>
                        </a:lnTo>
                        <a:lnTo>
                          <a:pt x="1548" y="31"/>
                        </a:lnTo>
                        <a:lnTo>
                          <a:pt x="1510" y="35"/>
                        </a:lnTo>
                        <a:lnTo>
                          <a:pt x="1469" y="38"/>
                        </a:lnTo>
                        <a:lnTo>
                          <a:pt x="1457" y="39"/>
                        </a:lnTo>
                        <a:lnTo>
                          <a:pt x="1444" y="40"/>
                        </a:lnTo>
                        <a:lnTo>
                          <a:pt x="1431" y="41"/>
                        </a:lnTo>
                        <a:lnTo>
                          <a:pt x="1430" y="41"/>
                        </a:lnTo>
                        <a:lnTo>
                          <a:pt x="1418" y="42"/>
                        </a:lnTo>
                        <a:lnTo>
                          <a:pt x="1406" y="43"/>
                        </a:lnTo>
                        <a:lnTo>
                          <a:pt x="1393" y="43"/>
                        </a:lnTo>
                        <a:lnTo>
                          <a:pt x="1389" y="44"/>
                        </a:lnTo>
                        <a:lnTo>
                          <a:pt x="1387" y="44"/>
                        </a:lnTo>
                        <a:lnTo>
                          <a:pt x="1376" y="45"/>
                        </a:lnTo>
                        <a:lnTo>
                          <a:pt x="1365" y="45"/>
                        </a:lnTo>
                        <a:lnTo>
                          <a:pt x="1353" y="46"/>
                        </a:lnTo>
                        <a:lnTo>
                          <a:pt x="1347" y="46"/>
                        </a:lnTo>
                        <a:lnTo>
                          <a:pt x="1343" y="46"/>
                        </a:lnTo>
                        <a:lnTo>
                          <a:pt x="1333" y="47"/>
                        </a:lnTo>
                        <a:lnTo>
                          <a:pt x="1321" y="47"/>
                        </a:lnTo>
                        <a:lnTo>
                          <a:pt x="1310" y="48"/>
                        </a:lnTo>
                        <a:lnTo>
                          <a:pt x="1302" y="48"/>
                        </a:lnTo>
                        <a:lnTo>
                          <a:pt x="1298" y="48"/>
                        </a:lnTo>
                        <a:lnTo>
                          <a:pt x="1287" y="49"/>
                        </a:lnTo>
                        <a:lnTo>
                          <a:pt x="1276" y="49"/>
                        </a:lnTo>
                        <a:lnTo>
                          <a:pt x="1265" y="49"/>
                        </a:lnTo>
                        <a:lnTo>
                          <a:pt x="1255" y="50"/>
                        </a:lnTo>
                        <a:lnTo>
                          <a:pt x="1250" y="50"/>
                        </a:lnTo>
                        <a:lnTo>
                          <a:pt x="1239" y="50"/>
                        </a:lnTo>
                        <a:lnTo>
                          <a:pt x="1228" y="50"/>
                        </a:lnTo>
                        <a:lnTo>
                          <a:pt x="1211" y="50"/>
                        </a:lnTo>
                        <a:lnTo>
                          <a:pt x="1200" y="51"/>
                        </a:lnTo>
                        <a:lnTo>
                          <a:pt x="1176" y="51"/>
                        </a:lnTo>
                        <a:lnTo>
                          <a:pt x="1093" y="51"/>
                        </a:lnTo>
                        <a:lnTo>
                          <a:pt x="1074" y="50"/>
                        </a:lnTo>
                        <a:lnTo>
                          <a:pt x="1053" y="50"/>
                        </a:lnTo>
                        <a:lnTo>
                          <a:pt x="1048" y="49"/>
                        </a:lnTo>
                        <a:lnTo>
                          <a:pt x="1044" y="49"/>
                        </a:lnTo>
                        <a:lnTo>
                          <a:pt x="1039" y="49"/>
                        </a:lnTo>
                        <a:lnTo>
                          <a:pt x="1029" y="49"/>
                        </a:lnTo>
                        <a:lnTo>
                          <a:pt x="1018" y="48"/>
                        </a:lnTo>
                        <a:lnTo>
                          <a:pt x="1007" y="47"/>
                        </a:lnTo>
                        <a:lnTo>
                          <a:pt x="997" y="46"/>
                        </a:lnTo>
                        <a:lnTo>
                          <a:pt x="987" y="46"/>
                        </a:lnTo>
                        <a:lnTo>
                          <a:pt x="977" y="45"/>
                        </a:lnTo>
                        <a:lnTo>
                          <a:pt x="958" y="43"/>
                        </a:lnTo>
                        <a:lnTo>
                          <a:pt x="938" y="42"/>
                        </a:lnTo>
                        <a:lnTo>
                          <a:pt x="918" y="40"/>
                        </a:lnTo>
                        <a:lnTo>
                          <a:pt x="898" y="38"/>
                        </a:lnTo>
                        <a:lnTo>
                          <a:pt x="874" y="35"/>
                        </a:lnTo>
                        <a:lnTo>
                          <a:pt x="854" y="33"/>
                        </a:lnTo>
                        <a:lnTo>
                          <a:pt x="848" y="32"/>
                        </a:lnTo>
                        <a:lnTo>
                          <a:pt x="845" y="32"/>
                        </a:lnTo>
                        <a:lnTo>
                          <a:pt x="825" y="30"/>
                        </a:lnTo>
                        <a:lnTo>
                          <a:pt x="805" y="28"/>
                        </a:lnTo>
                        <a:lnTo>
                          <a:pt x="785" y="25"/>
                        </a:lnTo>
                        <a:lnTo>
                          <a:pt x="769" y="24"/>
                        </a:lnTo>
                        <a:lnTo>
                          <a:pt x="749" y="21"/>
                        </a:lnTo>
                        <a:lnTo>
                          <a:pt x="729" y="19"/>
                        </a:lnTo>
                        <a:lnTo>
                          <a:pt x="709" y="17"/>
                        </a:lnTo>
                        <a:lnTo>
                          <a:pt x="689" y="15"/>
                        </a:lnTo>
                        <a:lnTo>
                          <a:pt x="669" y="13"/>
                        </a:lnTo>
                        <a:lnTo>
                          <a:pt x="649" y="11"/>
                        </a:lnTo>
                        <a:lnTo>
                          <a:pt x="630" y="9"/>
                        </a:lnTo>
                        <a:lnTo>
                          <a:pt x="610" y="8"/>
                        </a:lnTo>
                        <a:lnTo>
                          <a:pt x="590" y="6"/>
                        </a:lnTo>
                        <a:lnTo>
                          <a:pt x="581" y="5"/>
                        </a:lnTo>
                        <a:lnTo>
                          <a:pt x="569" y="5"/>
                        </a:lnTo>
                        <a:lnTo>
                          <a:pt x="558" y="4"/>
                        </a:lnTo>
                        <a:lnTo>
                          <a:pt x="548" y="3"/>
                        </a:lnTo>
                        <a:lnTo>
                          <a:pt x="543" y="3"/>
                        </a:lnTo>
                        <a:lnTo>
                          <a:pt x="523" y="2"/>
                        </a:lnTo>
                        <a:lnTo>
                          <a:pt x="503" y="1"/>
                        </a:lnTo>
                        <a:lnTo>
                          <a:pt x="483" y="1"/>
                        </a:lnTo>
                        <a:lnTo>
                          <a:pt x="463" y="0"/>
                        </a:lnTo>
                        <a:lnTo>
                          <a:pt x="455" y="0"/>
                        </a:lnTo>
                        <a:lnTo>
                          <a:pt x="434" y="1"/>
                        </a:lnTo>
                        <a:lnTo>
                          <a:pt x="388" y="3"/>
                        </a:lnTo>
                        <a:lnTo>
                          <a:pt x="344" y="7"/>
                        </a:lnTo>
                        <a:lnTo>
                          <a:pt x="302" y="14"/>
                        </a:lnTo>
                        <a:lnTo>
                          <a:pt x="263" y="23"/>
                        </a:lnTo>
                        <a:lnTo>
                          <a:pt x="226" y="35"/>
                        </a:lnTo>
                        <a:lnTo>
                          <a:pt x="191" y="50"/>
                        </a:lnTo>
                        <a:lnTo>
                          <a:pt x="161" y="67"/>
                        </a:lnTo>
                        <a:lnTo>
                          <a:pt x="120" y="97"/>
                        </a:lnTo>
                        <a:lnTo>
                          <a:pt x="87" y="133"/>
                        </a:lnTo>
                        <a:lnTo>
                          <a:pt x="60" y="174"/>
                        </a:lnTo>
                        <a:lnTo>
                          <a:pt x="38" y="222"/>
                        </a:lnTo>
                        <a:lnTo>
                          <a:pt x="22" y="274"/>
                        </a:lnTo>
                        <a:lnTo>
                          <a:pt x="11" y="331"/>
                        </a:lnTo>
                        <a:lnTo>
                          <a:pt x="3" y="392"/>
                        </a:lnTo>
                        <a:lnTo>
                          <a:pt x="0" y="458"/>
                        </a:lnTo>
                        <a:lnTo>
                          <a:pt x="0" y="527"/>
                        </a:lnTo>
                        <a:lnTo>
                          <a:pt x="3" y="600"/>
                        </a:lnTo>
                        <a:lnTo>
                          <a:pt x="9" y="676"/>
                        </a:lnTo>
                        <a:lnTo>
                          <a:pt x="16" y="755"/>
                        </a:lnTo>
                        <a:lnTo>
                          <a:pt x="25" y="837"/>
                        </a:lnTo>
                        <a:lnTo>
                          <a:pt x="35" y="921"/>
                        </a:lnTo>
                        <a:lnTo>
                          <a:pt x="46" y="1007"/>
                        </a:lnTo>
                        <a:lnTo>
                          <a:pt x="56" y="1095"/>
                        </a:lnTo>
                        <a:lnTo>
                          <a:pt x="66" y="1184"/>
                        </a:lnTo>
                        <a:lnTo>
                          <a:pt x="76" y="1274"/>
                        </a:lnTo>
                        <a:lnTo>
                          <a:pt x="84" y="1365"/>
                        </a:lnTo>
                        <a:lnTo>
                          <a:pt x="90" y="1457"/>
                        </a:lnTo>
                        <a:lnTo>
                          <a:pt x="91" y="1477"/>
                        </a:lnTo>
                        <a:lnTo>
                          <a:pt x="92" y="1497"/>
                        </a:lnTo>
                        <a:lnTo>
                          <a:pt x="93" y="1517"/>
                        </a:lnTo>
                        <a:lnTo>
                          <a:pt x="94" y="1537"/>
                        </a:lnTo>
                        <a:lnTo>
                          <a:pt x="94" y="1556"/>
                        </a:lnTo>
                        <a:lnTo>
                          <a:pt x="94" y="1562"/>
                        </a:lnTo>
                        <a:lnTo>
                          <a:pt x="94" y="1565"/>
                        </a:lnTo>
                        <a:lnTo>
                          <a:pt x="96" y="1663"/>
                        </a:lnTo>
                        <a:lnTo>
                          <a:pt x="96" y="1759"/>
                        </a:lnTo>
                        <a:lnTo>
                          <a:pt x="93" y="1851"/>
                        </a:lnTo>
                        <a:lnTo>
                          <a:pt x="89" y="1941"/>
                        </a:lnTo>
                        <a:lnTo>
                          <a:pt x="84" y="2028"/>
                        </a:lnTo>
                        <a:lnTo>
                          <a:pt x="78" y="2112"/>
                        </a:lnTo>
                        <a:lnTo>
                          <a:pt x="72" y="2192"/>
                        </a:lnTo>
                        <a:lnTo>
                          <a:pt x="66" y="2269"/>
                        </a:lnTo>
                        <a:lnTo>
                          <a:pt x="60" y="2343"/>
                        </a:lnTo>
                        <a:lnTo>
                          <a:pt x="55" y="2414"/>
                        </a:lnTo>
                        <a:lnTo>
                          <a:pt x="51" y="2481"/>
                        </a:lnTo>
                        <a:lnTo>
                          <a:pt x="48" y="2544"/>
                        </a:lnTo>
                        <a:lnTo>
                          <a:pt x="48" y="2604"/>
                        </a:lnTo>
                        <a:lnTo>
                          <a:pt x="49" y="2659"/>
                        </a:lnTo>
                        <a:lnTo>
                          <a:pt x="53" y="2711"/>
                        </a:lnTo>
                        <a:lnTo>
                          <a:pt x="60" y="2759"/>
                        </a:lnTo>
                        <a:lnTo>
                          <a:pt x="70" y="2802"/>
                        </a:lnTo>
                        <a:lnTo>
                          <a:pt x="84" y="2842"/>
                        </a:lnTo>
                        <a:lnTo>
                          <a:pt x="101" y="2877"/>
                        </a:lnTo>
                        <a:lnTo>
                          <a:pt x="123" y="2907"/>
                        </a:lnTo>
                        <a:lnTo>
                          <a:pt x="143" y="2928"/>
                        </a:lnTo>
                        <a:lnTo>
                          <a:pt x="165" y="2947"/>
                        </a:lnTo>
                        <a:lnTo>
                          <a:pt x="188" y="2964"/>
                        </a:lnTo>
                        <a:lnTo>
                          <a:pt x="213" y="2979"/>
                        </a:lnTo>
                        <a:lnTo>
                          <a:pt x="240" y="2992"/>
                        </a:lnTo>
                        <a:lnTo>
                          <a:pt x="267" y="3003"/>
                        </a:lnTo>
                        <a:lnTo>
                          <a:pt x="296" y="3013"/>
                        </a:lnTo>
                        <a:lnTo>
                          <a:pt x="327" y="3021"/>
                        </a:lnTo>
                        <a:lnTo>
                          <a:pt x="358" y="3027"/>
                        </a:lnTo>
                        <a:lnTo>
                          <a:pt x="391" y="3032"/>
                        </a:lnTo>
                        <a:lnTo>
                          <a:pt x="425" y="3036"/>
                        </a:lnTo>
                        <a:lnTo>
                          <a:pt x="460" y="3039"/>
                        </a:lnTo>
                        <a:lnTo>
                          <a:pt x="495" y="3041"/>
                        </a:lnTo>
                        <a:lnTo>
                          <a:pt x="532" y="3041"/>
                        </a:lnTo>
                        <a:lnTo>
                          <a:pt x="570" y="3041"/>
                        </a:lnTo>
                        <a:lnTo>
                          <a:pt x="608" y="3040"/>
                        </a:lnTo>
                        <a:lnTo>
                          <a:pt x="648" y="3039"/>
                        </a:lnTo>
                        <a:lnTo>
                          <a:pt x="688" y="3037"/>
                        </a:lnTo>
                        <a:lnTo>
                          <a:pt x="728" y="3034"/>
                        </a:lnTo>
                        <a:lnTo>
                          <a:pt x="769" y="3032"/>
                        </a:lnTo>
                        <a:lnTo>
                          <a:pt x="809" y="3029"/>
                        </a:lnTo>
                        <a:lnTo>
                          <a:pt x="829" y="3028"/>
                        </a:lnTo>
                        <a:lnTo>
                          <a:pt x="849" y="3026"/>
                        </a:lnTo>
                        <a:lnTo>
                          <a:pt x="863" y="3025"/>
                        </a:lnTo>
                        <a:lnTo>
                          <a:pt x="867" y="3025"/>
                        </a:lnTo>
                        <a:lnTo>
                          <a:pt x="871" y="3025"/>
                        </a:lnTo>
                        <a:lnTo>
                          <a:pt x="875" y="3024"/>
                        </a:lnTo>
                        <a:lnTo>
                          <a:pt x="882" y="3024"/>
                        </a:lnTo>
                        <a:lnTo>
                          <a:pt x="889" y="3024"/>
                        </a:lnTo>
                        <a:lnTo>
                          <a:pt x="896" y="3023"/>
                        </a:lnTo>
                        <a:lnTo>
                          <a:pt x="916" y="3022"/>
                        </a:lnTo>
                        <a:lnTo>
                          <a:pt x="935" y="3020"/>
                        </a:lnTo>
                        <a:lnTo>
                          <a:pt x="955" y="3019"/>
                        </a:lnTo>
                        <a:lnTo>
                          <a:pt x="975" y="3018"/>
                        </a:lnTo>
                        <a:lnTo>
                          <a:pt x="995" y="3017"/>
                        </a:lnTo>
                        <a:lnTo>
                          <a:pt x="1015" y="3016"/>
                        </a:lnTo>
                        <a:lnTo>
                          <a:pt x="1036" y="3015"/>
                        </a:lnTo>
                        <a:lnTo>
                          <a:pt x="1046" y="3015"/>
                        </a:lnTo>
                        <a:lnTo>
                          <a:pt x="1053" y="3014"/>
                        </a:lnTo>
                        <a:lnTo>
                          <a:pt x="1061" y="3014"/>
                        </a:lnTo>
                        <a:lnTo>
                          <a:pt x="1081" y="3014"/>
                        </a:lnTo>
                        <a:lnTo>
                          <a:pt x="1101" y="3013"/>
                        </a:lnTo>
                        <a:lnTo>
                          <a:pt x="1110" y="3013"/>
                        </a:lnTo>
                        <a:lnTo>
                          <a:pt x="1124" y="3012"/>
                        </a:lnTo>
                        <a:lnTo>
                          <a:pt x="1131" y="3012"/>
                        </a:lnTo>
                        <a:lnTo>
                          <a:pt x="1151" y="3012"/>
                        </a:lnTo>
                        <a:lnTo>
                          <a:pt x="1200" y="3012"/>
                        </a:lnTo>
                        <a:lnTo>
                          <a:pt x="1220" y="3013"/>
                        </a:lnTo>
                        <a:lnTo>
                          <a:pt x="1240" y="3013"/>
                        </a:lnTo>
                        <a:lnTo>
                          <a:pt x="1253" y="3013"/>
                        </a:lnTo>
                        <a:lnTo>
                          <a:pt x="1258" y="3013"/>
                        </a:lnTo>
                        <a:lnTo>
                          <a:pt x="1267" y="3014"/>
                        </a:lnTo>
                        <a:lnTo>
                          <a:pt x="1277" y="3014"/>
                        </a:lnTo>
                        <a:lnTo>
                          <a:pt x="1286" y="3014"/>
                        </a:lnTo>
                        <a:lnTo>
                          <a:pt x="1292" y="3014"/>
                        </a:lnTo>
                        <a:lnTo>
                          <a:pt x="1304" y="3015"/>
                        </a:lnTo>
                        <a:lnTo>
                          <a:pt x="1312" y="3015"/>
                        </a:lnTo>
                        <a:lnTo>
                          <a:pt x="1320" y="3015"/>
                        </a:lnTo>
                        <a:lnTo>
                          <a:pt x="1328" y="3016"/>
                        </a:lnTo>
                        <a:lnTo>
                          <a:pt x="1335" y="3016"/>
                        </a:lnTo>
                        <a:lnTo>
                          <a:pt x="1341" y="3016"/>
                        </a:lnTo>
                        <a:lnTo>
                          <a:pt x="1348" y="3016"/>
                        </a:lnTo>
                        <a:lnTo>
                          <a:pt x="1355" y="3017"/>
                        </a:lnTo>
                        <a:lnTo>
                          <a:pt x="1362" y="3017"/>
                        </a:lnTo>
                        <a:lnTo>
                          <a:pt x="1369" y="3017"/>
                        </a:lnTo>
                        <a:lnTo>
                          <a:pt x="1376" y="3017"/>
                        </a:lnTo>
                        <a:lnTo>
                          <a:pt x="1383" y="3018"/>
                        </a:lnTo>
                        <a:lnTo>
                          <a:pt x="1390" y="3018"/>
                        </a:lnTo>
                        <a:lnTo>
                          <a:pt x="1396" y="3018"/>
                        </a:lnTo>
                        <a:lnTo>
                          <a:pt x="1402" y="3018"/>
                        </a:lnTo>
                        <a:lnTo>
                          <a:pt x="1408" y="3019"/>
                        </a:lnTo>
                        <a:lnTo>
                          <a:pt x="1417" y="3019"/>
                        </a:lnTo>
                        <a:lnTo>
                          <a:pt x="1425" y="3019"/>
                        </a:lnTo>
                        <a:lnTo>
                          <a:pt x="1433" y="3020"/>
                        </a:lnTo>
                        <a:lnTo>
                          <a:pt x="1441" y="3020"/>
                        </a:lnTo>
                        <a:lnTo>
                          <a:pt x="1445" y="3020"/>
                        </a:lnTo>
                        <a:lnTo>
                          <a:pt x="1466" y="3021"/>
                        </a:lnTo>
                        <a:lnTo>
                          <a:pt x="1486" y="3022"/>
                        </a:lnTo>
                        <a:lnTo>
                          <a:pt x="1506" y="3023"/>
                        </a:lnTo>
                        <a:lnTo>
                          <a:pt x="1525" y="3024"/>
                        </a:lnTo>
                        <a:lnTo>
                          <a:pt x="1531" y="3024"/>
                        </a:lnTo>
                        <a:lnTo>
                          <a:pt x="1534" y="3024"/>
                        </a:lnTo>
                        <a:lnTo>
                          <a:pt x="1575" y="3026"/>
                        </a:lnTo>
                        <a:lnTo>
                          <a:pt x="1615" y="3028"/>
                        </a:lnTo>
                        <a:lnTo>
                          <a:pt x="1654" y="3029"/>
                        </a:lnTo>
                        <a:lnTo>
                          <a:pt x="1692" y="3030"/>
                        </a:lnTo>
                        <a:lnTo>
                          <a:pt x="1729" y="3030"/>
                        </a:lnTo>
                        <a:lnTo>
                          <a:pt x="1764" y="3030"/>
                        </a:lnTo>
                        <a:lnTo>
                          <a:pt x="1799" y="3029"/>
                        </a:lnTo>
                        <a:lnTo>
                          <a:pt x="1832" y="3028"/>
                        </a:lnTo>
                        <a:lnTo>
                          <a:pt x="1865" y="3026"/>
                        </a:lnTo>
                        <a:lnTo>
                          <a:pt x="1896" y="3023"/>
                        </a:lnTo>
                        <a:lnTo>
                          <a:pt x="1926" y="3020"/>
                        </a:lnTo>
                        <a:lnTo>
                          <a:pt x="1955" y="3015"/>
                        </a:lnTo>
                        <a:lnTo>
                          <a:pt x="1983" y="3009"/>
                        </a:lnTo>
                        <a:lnTo>
                          <a:pt x="2010" y="3002"/>
                        </a:lnTo>
                        <a:lnTo>
                          <a:pt x="2061" y="2985"/>
                        </a:lnTo>
                        <a:lnTo>
                          <a:pt x="2108" y="2962"/>
                        </a:lnTo>
                        <a:lnTo>
                          <a:pt x="2151" y="2933"/>
                        </a:lnTo>
                        <a:lnTo>
                          <a:pt x="2182" y="2903"/>
                        </a:lnTo>
                        <a:lnTo>
                          <a:pt x="2207" y="2868"/>
                        </a:lnTo>
                        <a:lnTo>
                          <a:pt x="2226" y="2829"/>
                        </a:lnTo>
                        <a:lnTo>
                          <a:pt x="2240" y="2786"/>
                        </a:lnTo>
                        <a:lnTo>
                          <a:pt x="2248" y="2739"/>
                        </a:lnTo>
                        <a:lnTo>
                          <a:pt x="2252" y="2687"/>
                        </a:lnTo>
                        <a:lnTo>
                          <a:pt x="2252" y="2631"/>
                        </a:lnTo>
                        <a:lnTo>
                          <a:pt x="2249" y="2571"/>
                        </a:lnTo>
                        <a:lnTo>
                          <a:pt x="2242" y="2507"/>
                        </a:lnTo>
                        <a:lnTo>
                          <a:pt x="2233" y="2439"/>
                        </a:lnTo>
                        <a:lnTo>
                          <a:pt x="2222" y="2366"/>
                        </a:lnTo>
                        <a:lnTo>
                          <a:pt x="2210" y="2290"/>
                        </a:lnTo>
                        <a:lnTo>
                          <a:pt x="2197" y="2210"/>
                        </a:lnTo>
                        <a:lnTo>
                          <a:pt x="2183" y="2126"/>
                        </a:lnTo>
                        <a:lnTo>
                          <a:pt x="2170" y="2038"/>
                        </a:lnTo>
                        <a:lnTo>
                          <a:pt x="2157" y="1946"/>
                        </a:lnTo>
                        <a:lnTo>
                          <a:pt x="2146" y="1850"/>
                        </a:lnTo>
                        <a:lnTo>
                          <a:pt x="2136" y="1751"/>
                        </a:lnTo>
                        <a:close/>
                      </a:path>
                    </a:pathLst>
                  </a:custGeom>
                  <a:solidFill>
                    <a:srgbClr val="91D1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pic>
                <p:nvPicPr>
                  <p:cNvPr id="2119" name="Picture 71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9" y="4164"/>
                    <a:ext cx="2225" cy="278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118" name="Picture 70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38" y="5635"/>
                    <a:ext cx="38" cy="5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11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2243" y="5654"/>
                    <a:ext cx="24" cy="35"/>
                    <a:chOff x="2243" y="5654"/>
                    <a:chExt cx="24" cy="35"/>
                  </a:xfrm>
                </p:grpSpPr>
                <p:sp>
                  <p:nvSpPr>
                    <p:cNvPr id="12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2243" y="5654"/>
                      <a:ext cx="24" cy="35"/>
                    </a:xfrm>
                    <a:custGeom>
                      <a:avLst/>
                      <a:gdLst>
                        <a:gd name="T0" fmla="+- 0 2254 2243"/>
                        <a:gd name="T1" fmla="*/ T0 w 24"/>
                        <a:gd name="T2" fmla="+- 0 5654 5654"/>
                        <a:gd name="T3" fmla="*/ 5654 h 35"/>
                        <a:gd name="T4" fmla="+- 0 2247 2243"/>
                        <a:gd name="T5" fmla="*/ T4 w 24"/>
                        <a:gd name="T6" fmla="+- 0 5654 5654"/>
                        <a:gd name="T7" fmla="*/ 5654 h 35"/>
                        <a:gd name="T8" fmla="+- 0 2243 2243"/>
                        <a:gd name="T9" fmla="*/ T8 w 24"/>
                        <a:gd name="T10" fmla="+- 0 5662 5654"/>
                        <a:gd name="T11" fmla="*/ 5662 h 35"/>
                        <a:gd name="T12" fmla="+- 0 2243 2243"/>
                        <a:gd name="T13" fmla="*/ T12 w 24"/>
                        <a:gd name="T14" fmla="+- 0 5671 5654"/>
                        <a:gd name="T15" fmla="*/ 5671 h 35"/>
                        <a:gd name="T16" fmla="+- 0 2244 2243"/>
                        <a:gd name="T17" fmla="*/ T16 w 24"/>
                        <a:gd name="T18" fmla="+- 0 5681 5654"/>
                        <a:gd name="T19" fmla="*/ 5681 h 35"/>
                        <a:gd name="T20" fmla="+- 0 2249 2243"/>
                        <a:gd name="T21" fmla="*/ T20 w 24"/>
                        <a:gd name="T22" fmla="+- 0 5688 5654"/>
                        <a:gd name="T23" fmla="*/ 5688 h 35"/>
                        <a:gd name="T24" fmla="+- 0 2256 2243"/>
                        <a:gd name="T25" fmla="*/ T24 w 24"/>
                        <a:gd name="T26" fmla="+- 0 5688 5654"/>
                        <a:gd name="T27" fmla="*/ 5688 h 35"/>
                        <a:gd name="T28" fmla="+- 0 2262 2243"/>
                        <a:gd name="T29" fmla="*/ T28 w 24"/>
                        <a:gd name="T30" fmla="+- 0 5687 5654"/>
                        <a:gd name="T31" fmla="*/ 5687 h 35"/>
                        <a:gd name="T32" fmla="+- 0 2267 2243"/>
                        <a:gd name="T33" fmla="*/ T32 w 24"/>
                        <a:gd name="T34" fmla="+- 0 5680 5654"/>
                        <a:gd name="T35" fmla="*/ 5680 h 35"/>
                        <a:gd name="T36" fmla="+- 0 2266 2243"/>
                        <a:gd name="T37" fmla="*/ T36 w 24"/>
                        <a:gd name="T38" fmla="+- 0 5670 5654"/>
                        <a:gd name="T39" fmla="*/ 5670 h 35"/>
                        <a:gd name="T40" fmla="+- 0 2266 2243"/>
                        <a:gd name="T41" fmla="*/ T40 w 24"/>
                        <a:gd name="T42" fmla="+- 0 5661 5654"/>
                        <a:gd name="T43" fmla="*/ 5661 h 35"/>
                        <a:gd name="T44" fmla="+- 0 2260 2243"/>
                        <a:gd name="T45" fmla="*/ T44 w 24"/>
                        <a:gd name="T46" fmla="+- 0 5654 5654"/>
                        <a:gd name="T47" fmla="*/ 5654 h 35"/>
                        <a:gd name="T48" fmla="+- 0 2254 2243"/>
                        <a:gd name="T49" fmla="*/ T48 w 24"/>
                        <a:gd name="T50" fmla="+- 0 5654 5654"/>
                        <a:gd name="T51" fmla="*/ 5654 h 35"/>
                      </a:gdLst>
                      <a:ahLst/>
                      <a:cxnLst>
                        <a:cxn ang="0">
                          <a:pos x="T1" y="T3"/>
                        </a:cxn>
                        <a:cxn ang="0">
                          <a:pos x="T5" y="T7"/>
                        </a:cxn>
                        <a:cxn ang="0">
                          <a:pos x="T9" y="T11"/>
                        </a:cxn>
                        <a:cxn ang="0">
                          <a:pos x="T13" y="T15"/>
                        </a:cxn>
                        <a:cxn ang="0">
                          <a:pos x="T17" y="T19"/>
                        </a:cxn>
                        <a:cxn ang="0">
                          <a:pos x="T21" y="T23"/>
                        </a:cxn>
                        <a:cxn ang="0">
                          <a:pos x="T25" y="T27"/>
                        </a:cxn>
                        <a:cxn ang="0">
                          <a:pos x="T29" y="T31"/>
                        </a:cxn>
                        <a:cxn ang="0">
                          <a:pos x="T33" y="T35"/>
                        </a:cxn>
                        <a:cxn ang="0">
                          <a:pos x="T37" y="T39"/>
                        </a:cxn>
                        <a:cxn ang="0">
                          <a:pos x="T41" y="T43"/>
                        </a:cxn>
                        <a:cxn ang="0">
                          <a:pos x="T45" y="T47"/>
                        </a:cxn>
                        <a:cxn ang="0">
                          <a:pos x="T49" y="T51"/>
                        </a:cxn>
                      </a:cxnLst>
                      <a:rect l="0" t="0" r="r" b="b"/>
                      <a:pathLst>
                        <a:path w="24" h="35">
                          <a:moveTo>
                            <a:pt x="11" y="0"/>
                          </a:moveTo>
                          <a:lnTo>
                            <a:pt x="4" y="0"/>
                          </a:lnTo>
                          <a:lnTo>
                            <a:pt x="0" y="8"/>
                          </a:lnTo>
                          <a:lnTo>
                            <a:pt x="0" y="17"/>
                          </a:lnTo>
                          <a:lnTo>
                            <a:pt x="1" y="27"/>
                          </a:lnTo>
                          <a:lnTo>
                            <a:pt x="6" y="34"/>
                          </a:lnTo>
                          <a:lnTo>
                            <a:pt x="13" y="34"/>
                          </a:lnTo>
                          <a:lnTo>
                            <a:pt x="19" y="33"/>
                          </a:lnTo>
                          <a:lnTo>
                            <a:pt x="24" y="26"/>
                          </a:lnTo>
                          <a:lnTo>
                            <a:pt x="23" y="16"/>
                          </a:lnTo>
                          <a:lnTo>
                            <a:pt x="23" y="7"/>
                          </a:lnTo>
                          <a:lnTo>
                            <a:pt x="17" y="0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pic>
                  <p:nvPicPr>
                    <p:cNvPr id="2116" name="Picture 6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243" y="5656"/>
                      <a:ext cx="22" cy="3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115" name="Picture 6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244" y="5657"/>
                      <a:ext cx="21" cy="3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grpSp>
                  <p:nvGrpSpPr>
                    <p:cNvPr id="13" name="Group 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52" y="5674"/>
                      <a:ext cx="12" cy="13"/>
                      <a:chOff x="2252" y="5674"/>
                      <a:chExt cx="12" cy="13"/>
                    </a:xfrm>
                  </p:grpSpPr>
                  <p:sp>
                    <p:nvSpPr>
                      <p:cNvPr id="14" name="Freeform 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52" y="5674"/>
                        <a:ext cx="12" cy="13"/>
                      </a:xfrm>
                      <a:custGeom>
                        <a:avLst/>
                        <a:gdLst>
                          <a:gd name="T0" fmla="+- 0 2252 2252"/>
                          <a:gd name="T1" fmla="*/ T0 w 12"/>
                          <a:gd name="T2" fmla="+- 0 5687 5674"/>
                          <a:gd name="T3" fmla="*/ 5687 h 13"/>
                          <a:gd name="T4" fmla="+- 0 2255 2252"/>
                          <a:gd name="T5" fmla="*/ T4 w 12"/>
                          <a:gd name="T6" fmla="+- 0 5687 5674"/>
                          <a:gd name="T7" fmla="*/ 5687 h 13"/>
                          <a:gd name="T8" fmla="+- 0 2260 2252"/>
                          <a:gd name="T9" fmla="*/ T8 w 12"/>
                          <a:gd name="T10" fmla="+- 0 5687 5674"/>
                          <a:gd name="T11" fmla="*/ 5687 h 13"/>
                          <a:gd name="T12" fmla="+- 0 2264 2252"/>
                          <a:gd name="T13" fmla="*/ T12 w 12"/>
                          <a:gd name="T14" fmla="+- 0 5681 5674"/>
                          <a:gd name="T15" fmla="*/ 5681 h 13"/>
                          <a:gd name="T16" fmla="+- 0 2264 2252"/>
                          <a:gd name="T17" fmla="*/ T16 w 12"/>
                          <a:gd name="T18" fmla="+- 0 5674 5674"/>
                          <a:gd name="T19" fmla="*/ 5674 h 13"/>
                          <a:gd name="T20" fmla="+- 0 2262 2252"/>
                          <a:gd name="T21" fmla="*/ T20 w 12"/>
                          <a:gd name="T22" fmla="+- 0 5681 5674"/>
                          <a:gd name="T23" fmla="*/ 5681 h 13"/>
                          <a:gd name="T24" fmla="+- 0 2259 2252"/>
                          <a:gd name="T25" fmla="*/ T24 w 12"/>
                          <a:gd name="T26" fmla="+- 0 5687 5674"/>
                          <a:gd name="T27" fmla="*/ 5687 h 13"/>
                          <a:gd name="T28" fmla="+- 0 2252 2252"/>
                          <a:gd name="T29" fmla="*/ T28 w 12"/>
                          <a:gd name="T30" fmla="+- 0 5687 5674"/>
                          <a:gd name="T31" fmla="*/ 5687 h 13"/>
                        </a:gdLst>
                        <a:ahLst/>
                        <a:cxnLst>
                          <a:cxn ang="0">
                            <a:pos x="T1" y="T3"/>
                          </a:cxn>
                          <a:cxn ang="0">
                            <a:pos x="T5" y="T7"/>
                          </a:cxn>
                          <a:cxn ang="0">
                            <a:pos x="T9" y="T11"/>
                          </a:cxn>
                          <a:cxn ang="0">
                            <a:pos x="T13" y="T15"/>
                          </a:cxn>
                          <a:cxn ang="0">
                            <a:pos x="T17" y="T19"/>
                          </a:cxn>
                          <a:cxn ang="0">
                            <a:pos x="T21" y="T23"/>
                          </a:cxn>
                          <a:cxn ang="0">
                            <a:pos x="T25" y="T27"/>
                          </a:cxn>
                          <a:cxn ang="0">
                            <a:pos x="T29" y="T31"/>
                          </a:cxn>
                        </a:cxnLst>
                        <a:rect l="0" t="0" r="r" b="b"/>
                        <a:pathLst>
                          <a:path w="12" h="13">
                            <a:moveTo>
                              <a:pt x="0" y="13"/>
                            </a:moveTo>
                            <a:lnTo>
                              <a:pt x="3" y="13"/>
                            </a:lnTo>
                            <a:lnTo>
                              <a:pt x="8" y="13"/>
                            </a:lnTo>
                            <a:lnTo>
                              <a:pt x="12" y="7"/>
                            </a:lnTo>
                            <a:lnTo>
                              <a:pt x="12" y="0"/>
                            </a:lnTo>
                            <a:lnTo>
                              <a:pt x="10" y="7"/>
                            </a:lnTo>
                            <a:lnTo>
                              <a:pt x="7" y="13"/>
                            </a:lnTo>
                            <a:lnTo>
                              <a:pt x="0" y="13"/>
                            </a:lnTo>
                            <a:close/>
                          </a:path>
                        </a:pathLst>
                      </a:custGeom>
                      <a:solidFill>
                        <a:srgbClr val="FEFFF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15" name="Group 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45" y="5664"/>
                        <a:ext cx="16" cy="23"/>
                        <a:chOff x="2245" y="5664"/>
                        <a:chExt cx="16" cy="23"/>
                      </a:xfrm>
                    </p:grpSpPr>
                    <p:sp>
                      <p:nvSpPr>
                        <p:cNvPr id="16" name="Freeform 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45" y="5664"/>
                          <a:ext cx="16" cy="23"/>
                        </a:xfrm>
                        <a:custGeom>
                          <a:avLst/>
                          <a:gdLst>
                            <a:gd name="T0" fmla="+- 0 2252 2245"/>
                            <a:gd name="T1" fmla="*/ T0 w 16"/>
                            <a:gd name="T2" fmla="+- 0 5664 5664"/>
                            <a:gd name="T3" fmla="*/ 5664 h 23"/>
                            <a:gd name="T4" fmla="+- 0 2248 2245"/>
                            <a:gd name="T5" fmla="*/ T4 w 16"/>
                            <a:gd name="T6" fmla="+- 0 5665 5664"/>
                            <a:gd name="T7" fmla="*/ 5665 h 23"/>
                            <a:gd name="T8" fmla="+- 0 2245 2245"/>
                            <a:gd name="T9" fmla="*/ T8 w 16"/>
                            <a:gd name="T10" fmla="+- 0 5670 5664"/>
                            <a:gd name="T11" fmla="*/ 5670 h 23"/>
                            <a:gd name="T12" fmla="+- 0 2245 2245"/>
                            <a:gd name="T13" fmla="*/ T12 w 16"/>
                            <a:gd name="T14" fmla="+- 0 5676 5664"/>
                            <a:gd name="T15" fmla="*/ 5676 h 23"/>
                            <a:gd name="T16" fmla="+- 0 2246 2245"/>
                            <a:gd name="T17" fmla="*/ T16 w 16"/>
                            <a:gd name="T18" fmla="+- 0 5682 5664"/>
                            <a:gd name="T19" fmla="*/ 5682 h 23"/>
                            <a:gd name="T20" fmla="+- 0 2249 2245"/>
                            <a:gd name="T21" fmla="*/ T20 w 16"/>
                            <a:gd name="T22" fmla="+- 0 5687 5664"/>
                            <a:gd name="T23" fmla="*/ 5687 h 23"/>
                            <a:gd name="T24" fmla="+- 0 2254 2245"/>
                            <a:gd name="T25" fmla="*/ T24 w 16"/>
                            <a:gd name="T26" fmla="+- 0 5687 5664"/>
                            <a:gd name="T27" fmla="*/ 5687 h 23"/>
                            <a:gd name="T28" fmla="+- 0 2258 2245"/>
                            <a:gd name="T29" fmla="*/ T28 w 16"/>
                            <a:gd name="T30" fmla="+- 0 5687 5664"/>
                            <a:gd name="T31" fmla="*/ 5687 h 23"/>
                            <a:gd name="T32" fmla="+- 0 2261 2245"/>
                            <a:gd name="T33" fmla="*/ T32 w 16"/>
                            <a:gd name="T34" fmla="+- 0 5681 5664"/>
                            <a:gd name="T35" fmla="*/ 5681 h 23"/>
                            <a:gd name="T36" fmla="+- 0 2261 2245"/>
                            <a:gd name="T37" fmla="*/ T36 w 16"/>
                            <a:gd name="T38" fmla="+- 0 5675 5664"/>
                            <a:gd name="T39" fmla="*/ 5675 h 23"/>
                            <a:gd name="T40" fmla="+- 0 2260 2245"/>
                            <a:gd name="T41" fmla="*/ T40 w 16"/>
                            <a:gd name="T42" fmla="+- 0 5669 5664"/>
                            <a:gd name="T43" fmla="*/ 5669 h 23"/>
                            <a:gd name="T44" fmla="+- 0 2257 2245"/>
                            <a:gd name="T45" fmla="*/ T44 w 16"/>
                            <a:gd name="T46" fmla="+- 0 5664 5664"/>
                            <a:gd name="T47" fmla="*/ 5664 h 23"/>
                            <a:gd name="T48" fmla="+- 0 2252 2245"/>
                            <a:gd name="T49" fmla="*/ T48 w 16"/>
                            <a:gd name="T50" fmla="+- 0 5664 5664"/>
                            <a:gd name="T51" fmla="*/ 5664 h 23"/>
                          </a:gdLst>
                          <a:ahLst/>
                          <a:cxnLst>
                            <a:cxn ang="0">
                              <a:pos x="T1" y="T3"/>
                            </a:cxn>
                            <a:cxn ang="0">
                              <a:pos x="T5" y="T7"/>
                            </a:cxn>
                            <a:cxn ang="0">
                              <a:pos x="T9" y="T11"/>
                            </a:cxn>
                            <a:cxn ang="0">
                              <a:pos x="T13" y="T15"/>
                            </a:cxn>
                            <a:cxn ang="0">
                              <a:pos x="T17" y="T19"/>
                            </a:cxn>
                            <a:cxn ang="0">
                              <a:pos x="T21" y="T23"/>
                            </a:cxn>
                            <a:cxn ang="0">
                              <a:pos x="T25" y="T27"/>
                            </a:cxn>
                            <a:cxn ang="0">
                              <a:pos x="T29" y="T31"/>
                            </a:cxn>
                            <a:cxn ang="0">
                              <a:pos x="T33" y="T35"/>
                            </a:cxn>
                            <a:cxn ang="0">
                              <a:pos x="T37" y="T39"/>
                            </a:cxn>
                            <a:cxn ang="0">
                              <a:pos x="T41" y="T43"/>
                            </a:cxn>
                            <a:cxn ang="0">
                              <a:pos x="T45" y="T47"/>
                            </a:cxn>
                            <a:cxn ang="0">
                              <a:pos x="T49" y="T51"/>
                            </a:cxn>
                          </a:cxnLst>
                          <a:rect l="0" t="0" r="r" b="b"/>
                          <a:pathLst>
                            <a:path w="16" h="23">
                              <a:moveTo>
                                <a:pt x="7" y="0"/>
                              </a:moveTo>
                              <a:lnTo>
                                <a:pt x="3" y="1"/>
                              </a:lnTo>
                              <a:lnTo>
                                <a:pt x="0" y="6"/>
                              </a:lnTo>
                              <a:lnTo>
                                <a:pt x="0" y="12"/>
                              </a:lnTo>
                              <a:lnTo>
                                <a:pt x="1" y="18"/>
                              </a:lnTo>
                              <a:lnTo>
                                <a:pt x="4" y="23"/>
                              </a:lnTo>
                              <a:lnTo>
                                <a:pt x="9" y="23"/>
                              </a:lnTo>
                              <a:lnTo>
                                <a:pt x="13" y="23"/>
                              </a:lnTo>
                              <a:lnTo>
                                <a:pt x="16" y="17"/>
                              </a:lnTo>
                              <a:lnTo>
                                <a:pt x="16" y="11"/>
                              </a:lnTo>
                              <a:lnTo>
                                <a:pt x="15" y="5"/>
                              </a:lnTo>
                              <a:lnTo>
                                <a:pt x="12" y="0"/>
                              </a:lnTo>
                              <a:lnTo>
                                <a:pt x="7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7" name="Group 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255" y="5664"/>
                          <a:ext cx="6" cy="7"/>
                          <a:chOff x="2255" y="5664"/>
                          <a:chExt cx="6" cy="7"/>
                        </a:xfrm>
                      </p:grpSpPr>
                      <p:sp>
                        <p:nvSpPr>
                          <p:cNvPr id="18" name="Freeform 6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255" y="5664"/>
                            <a:ext cx="6" cy="7"/>
                          </a:xfrm>
                          <a:custGeom>
                            <a:avLst/>
                            <a:gdLst>
                              <a:gd name="T0" fmla="+- 0 2258 2255"/>
                              <a:gd name="T1" fmla="*/ T0 w 6"/>
                              <a:gd name="T2" fmla="+- 0 5664 5664"/>
                              <a:gd name="T3" fmla="*/ 5664 h 7"/>
                              <a:gd name="T4" fmla="+- 0 2255 2255"/>
                              <a:gd name="T5" fmla="*/ T4 w 6"/>
                              <a:gd name="T6" fmla="+- 0 5670 5664"/>
                              <a:gd name="T7" fmla="*/ 5670 h 7"/>
                              <a:gd name="T8" fmla="+- 0 2260 2255"/>
                              <a:gd name="T9" fmla="*/ T8 w 6"/>
                              <a:gd name="T10" fmla="+- 0 5671 5664"/>
                              <a:gd name="T11" fmla="*/ 5671 h 7"/>
                              <a:gd name="T12" fmla="+- 0 2261 2255"/>
                              <a:gd name="T13" fmla="*/ T12 w 6"/>
                              <a:gd name="T14" fmla="+- 0 5666 5664"/>
                              <a:gd name="T15" fmla="*/ 5666 h 7"/>
                              <a:gd name="T16" fmla="+- 0 2258 2255"/>
                              <a:gd name="T17" fmla="*/ T16 w 6"/>
                              <a:gd name="T18" fmla="+- 0 5664 5664"/>
                              <a:gd name="T19" fmla="*/ 5664 h 7"/>
                            </a:gdLst>
                            <a:ahLst/>
                            <a:cxnLst>
                              <a:cxn ang="0">
                                <a:pos x="T1" y="T3"/>
                              </a:cxn>
                              <a:cxn ang="0">
                                <a:pos x="T5" y="T7"/>
                              </a:cxn>
                              <a:cxn ang="0">
                                <a:pos x="T9" y="T11"/>
                              </a:cxn>
                              <a:cxn ang="0">
                                <a:pos x="T13" y="T15"/>
                              </a:cxn>
                              <a:cxn ang="0">
                                <a:pos x="T17" y="T19"/>
                              </a:cxn>
                            </a:cxnLst>
                            <a:rect l="0" t="0" r="r" b="b"/>
                            <a:pathLst>
                              <a:path w="6" h="7">
                                <a:moveTo>
                                  <a:pt x="3" y="0"/>
                                </a:moveTo>
                                <a:lnTo>
                                  <a:pt x="0" y="6"/>
                                </a:lnTo>
                                <a:lnTo>
                                  <a:pt x="5" y="7"/>
                                </a:lnTo>
                                <a:lnTo>
                                  <a:pt x="6" y="2"/>
                                </a:lnTo>
                                <a:lnTo>
                                  <a:pt x="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EFFFE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ru-RU"/>
                          </a:p>
                        </p:txBody>
                      </p:sp>
                      <p:grpSp>
                        <p:nvGrpSpPr>
                          <p:cNvPr id="19" name="Group 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154" y="5642"/>
                            <a:ext cx="35" cy="50"/>
                            <a:chOff x="2154" y="5642"/>
                            <a:chExt cx="35" cy="50"/>
                          </a:xfrm>
                        </p:grpSpPr>
                        <p:sp>
                          <p:nvSpPr>
                            <p:cNvPr id="20" name="Freeform 6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154" y="5642"/>
                              <a:ext cx="35" cy="50"/>
                            </a:xfrm>
                            <a:custGeom>
                              <a:avLst/>
                              <a:gdLst>
                                <a:gd name="T0" fmla="+- 0 2170 2154"/>
                                <a:gd name="T1" fmla="*/ T0 w 35"/>
                                <a:gd name="T2" fmla="+- 0 5643 5642"/>
                                <a:gd name="T3" fmla="*/ 5643 h 50"/>
                                <a:gd name="T4" fmla="+- 0 2161 2154"/>
                                <a:gd name="T5" fmla="*/ T4 w 35"/>
                                <a:gd name="T6" fmla="+- 0 5644 5642"/>
                                <a:gd name="T7" fmla="*/ 5644 h 50"/>
                                <a:gd name="T8" fmla="+- 0 2154 2154"/>
                                <a:gd name="T9" fmla="*/ T8 w 35"/>
                                <a:gd name="T10" fmla="+- 0 5655 5642"/>
                                <a:gd name="T11" fmla="*/ 5655 h 50"/>
                                <a:gd name="T12" fmla="+- 0 2155 2154"/>
                                <a:gd name="T13" fmla="*/ T12 w 35"/>
                                <a:gd name="T14" fmla="+- 0 5669 5642"/>
                                <a:gd name="T15" fmla="*/ 5669 h 50"/>
                                <a:gd name="T16" fmla="+- 0 2156 2154"/>
                                <a:gd name="T17" fmla="*/ T16 w 35"/>
                                <a:gd name="T18" fmla="+- 0 5682 5642"/>
                                <a:gd name="T19" fmla="*/ 5682 h 50"/>
                                <a:gd name="T20" fmla="+- 0 2164 2154"/>
                                <a:gd name="T21" fmla="*/ T20 w 35"/>
                                <a:gd name="T22" fmla="+- 0 5693 5642"/>
                                <a:gd name="T23" fmla="*/ 5693 h 50"/>
                                <a:gd name="T24" fmla="+- 0 2174 2154"/>
                                <a:gd name="T25" fmla="*/ T24 w 35"/>
                                <a:gd name="T26" fmla="+- 0 5692 5642"/>
                                <a:gd name="T27" fmla="*/ 5692 h 50"/>
                                <a:gd name="T28" fmla="+- 0 2183 2154"/>
                                <a:gd name="T29" fmla="*/ T28 w 35"/>
                                <a:gd name="T30" fmla="+- 0 5691 5642"/>
                                <a:gd name="T31" fmla="*/ 5691 h 50"/>
                                <a:gd name="T32" fmla="+- 0 2189 2154"/>
                                <a:gd name="T33" fmla="*/ T32 w 35"/>
                                <a:gd name="T34" fmla="+- 0 5680 5642"/>
                                <a:gd name="T35" fmla="*/ 5680 h 50"/>
                                <a:gd name="T36" fmla="+- 0 2188 2154"/>
                                <a:gd name="T37" fmla="*/ T36 w 35"/>
                                <a:gd name="T38" fmla="+- 0 5666 5642"/>
                                <a:gd name="T39" fmla="*/ 5666 h 50"/>
                                <a:gd name="T40" fmla="+- 0 2187 2154"/>
                                <a:gd name="T41" fmla="*/ T40 w 35"/>
                                <a:gd name="T42" fmla="+- 0 5653 5642"/>
                                <a:gd name="T43" fmla="*/ 5653 h 50"/>
                                <a:gd name="T44" fmla="+- 0 2179 2154"/>
                                <a:gd name="T45" fmla="*/ T44 w 35"/>
                                <a:gd name="T46" fmla="+- 0 5642 5642"/>
                                <a:gd name="T47" fmla="*/ 5642 h 50"/>
                                <a:gd name="T48" fmla="+- 0 2170 2154"/>
                                <a:gd name="T49" fmla="*/ T48 w 35"/>
                                <a:gd name="T50" fmla="+- 0 5643 5642"/>
                                <a:gd name="T51" fmla="*/ 5643 h 50"/>
                              </a:gdLst>
                              <a:ahLst/>
                              <a:cxnLst>
                                <a:cxn ang="0">
                                  <a:pos x="T1" y="T3"/>
                                </a:cxn>
                                <a:cxn ang="0">
                                  <a:pos x="T5" y="T7"/>
                                </a:cxn>
                                <a:cxn ang="0">
                                  <a:pos x="T9" y="T11"/>
                                </a:cxn>
                                <a:cxn ang="0">
                                  <a:pos x="T13" y="T15"/>
                                </a:cxn>
                                <a:cxn ang="0">
                                  <a:pos x="T17" y="T19"/>
                                </a:cxn>
                                <a:cxn ang="0">
                                  <a:pos x="T21" y="T23"/>
                                </a:cxn>
                                <a:cxn ang="0">
                                  <a:pos x="T25" y="T27"/>
                                </a:cxn>
                                <a:cxn ang="0">
                                  <a:pos x="T29" y="T31"/>
                                </a:cxn>
                                <a:cxn ang="0">
                                  <a:pos x="T33" y="T35"/>
                                </a:cxn>
                                <a:cxn ang="0">
                                  <a:pos x="T37" y="T39"/>
                                </a:cxn>
                                <a:cxn ang="0">
                                  <a:pos x="T41" y="T43"/>
                                </a:cxn>
                                <a:cxn ang="0">
                                  <a:pos x="T45" y="T47"/>
                                </a:cxn>
                                <a:cxn ang="0">
                                  <a:pos x="T49" y="T51"/>
                                </a:cxn>
                              </a:cxnLst>
                              <a:rect l="0" t="0" r="r" b="b"/>
                              <a:pathLst>
                                <a:path w="35" h="50">
                                  <a:moveTo>
                                    <a:pt x="16" y="1"/>
                                  </a:moveTo>
                                  <a:lnTo>
                                    <a:pt x="7" y="2"/>
                                  </a:lnTo>
                                  <a:lnTo>
                                    <a:pt x="0" y="13"/>
                                  </a:lnTo>
                                  <a:lnTo>
                                    <a:pt x="1" y="27"/>
                                  </a:lnTo>
                                  <a:lnTo>
                                    <a:pt x="2" y="40"/>
                                  </a:lnTo>
                                  <a:lnTo>
                                    <a:pt x="10" y="51"/>
                                  </a:lnTo>
                                  <a:lnTo>
                                    <a:pt x="20" y="50"/>
                                  </a:lnTo>
                                  <a:lnTo>
                                    <a:pt x="29" y="49"/>
                                  </a:lnTo>
                                  <a:lnTo>
                                    <a:pt x="35" y="38"/>
                                  </a:lnTo>
                                  <a:lnTo>
                                    <a:pt x="34" y="24"/>
                                  </a:lnTo>
                                  <a:lnTo>
                                    <a:pt x="33" y="11"/>
                                  </a:lnTo>
                                  <a:lnTo>
                                    <a:pt x="25" y="0"/>
                                  </a:lnTo>
                                  <a:lnTo>
                                    <a:pt x="16" y="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ru-RU"/>
                            </a:p>
                          </p:txBody>
                        </p:sp>
                        <p:pic>
                          <p:nvPicPr>
                            <p:cNvPr id="2110" name="Picture 6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 cstate="print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55" y="5644"/>
                              <a:ext cx="35" cy="4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  <p:grpSp>
                          <p:nvGrpSpPr>
                            <p:cNvPr id="21" name="Group 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162" y="5662"/>
                              <a:ext cx="22" cy="31"/>
                              <a:chOff x="2162" y="5662"/>
                              <a:chExt cx="22" cy="31"/>
                            </a:xfrm>
                          </p:grpSpPr>
                          <p:sp>
                            <p:nvSpPr>
                              <p:cNvPr id="22" name="Freeform 61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2162" y="5662"/>
                                <a:ext cx="22" cy="31"/>
                              </a:xfrm>
                              <a:custGeom>
                                <a:avLst/>
                                <a:gdLst>
                                  <a:gd name="T0" fmla="+- 0 2172 2162"/>
                                  <a:gd name="T1" fmla="*/ T0 w 22"/>
                                  <a:gd name="T2" fmla="+- 0 5662 5662"/>
                                  <a:gd name="T3" fmla="*/ 5662 h 31"/>
                                  <a:gd name="T4" fmla="+- 0 2166 2162"/>
                                  <a:gd name="T5" fmla="*/ T4 w 22"/>
                                  <a:gd name="T6" fmla="+- 0 5662 5662"/>
                                  <a:gd name="T7" fmla="*/ 5662 h 31"/>
                                  <a:gd name="T8" fmla="+- 0 2162 2162"/>
                                  <a:gd name="T9" fmla="*/ T8 w 22"/>
                                  <a:gd name="T10" fmla="+- 0 5670 5662"/>
                                  <a:gd name="T11" fmla="*/ 5670 h 31"/>
                                  <a:gd name="T12" fmla="+- 0 2162 2162"/>
                                  <a:gd name="T13" fmla="*/ T12 w 22"/>
                                  <a:gd name="T14" fmla="+- 0 5678 5662"/>
                                  <a:gd name="T15" fmla="*/ 5678 h 31"/>
                                  <a:gd name="T16" fmla="+- 0 2162 2162"/>
                                  <a:gd name="T17" fmla="*/ T16 w 22"/>
                                  <a:gd name="T18" fmla="+- 0 5687 5662"/>
                                  <a:gd name="T19" fmla="*/ 5687 h 31"/>
                                  <a:gd name="T20" fmla="+- 0 2167 2162"/>
                                  <a:gd name="T21" fmla="*/ T20 w 22"/>
                                  <a:gd name="T22" fmla="+- 0 5694 5662"/>
                                  <a:gd name="T23" fmla="*/ 5694 h 31"/>
                                  <a:gd name="T24" fmla="+- 0 2179 2162"/>
                                  <a:gd name="T25" fmla="*/ T24 w 22"/>
                                  <a:gd name="T26" fmla="+- 0 5693 5662"/>
                                  <a:gd name="T27" fmla="*/ 5693 h 31"/>
                                  <a:gd name="T28" fmla="+- 0 2183 2162"/>
                                  <a:gd name="T29" fmla="*/ T28 w 22"/>
                                  <a:gd name="T30" fmla="+- 0 5686 5662"/>
                                  <a:gd name="T31" fmla="*/ 5686 h 31"/>
                                  <a:gd name="T32" fmla="+- 0 2183 2162"/>
                                  <a:gd name="T33" fmla="*/ T32 w 22"/>
                                  <a:gd name="T34" fmla="+- 0 5669 5662"/>
                                  <a:gd name="T35" fmla="*/ 5669 h 31"/>
                                  <a:gd name="T36" fmla="+- 0 2178 2162"/>
                                  <a:gd name="T37" fmla="*/ T36 w 22"/>
                                  <a:gd name="T38" fmla="+- 0 5662 5662"/>
                                  <a:gd name="T39" fmla="*/ 5662 h 31"/>
                                  <a:gd name="T40" fmla="+- 0 2172 2162"/>
                                  <a:gd name="T41" fmla="*/ T40 w 22"/>
                                  <a:gd name="T42" fmla="+- 0 5662 5662"/>
                                  <a:gd name="T43" fmla="*/ 5662 h 31"/>
                                </a:gdLst>
                                <a:ahLst/>
                                <a:cxnLst>
                                  <a:cxn ang="0">
                                    <a:pos x="T1" y="T3"/>
                                  </a:cxn>
                                  <a:cxn ang="0">
                                    <a:pos x="T5" y="T7"/>
                                  </a:cxn>
                                  <a:cxn ang="0">
                                    <a:pos x="T9" y="T11"/>
                                  </a:cxn>
                                  <a:cxn ang="0">
                                    <a:pos x="T13" y="T15"/>
                                  </a:cxn>
                                  <a:cxn ang="0">
                                    <a:pos x="T17" y="T19"/>
                                  </a:cxn>
                                  <a:cxn ang="0">
                                    <a:pos x="T21" y="T23"/>
                                  </a:cxn>
                                  <a:cxn ang="0">
                                    <a:pos x="T25" y="T27"/>
                                  </a:cxn>
                                  <a:cxn ang="0">
                                    <a:pos x="T29" y="T31"/>
                                  </a:cxn>
                                  <a:cxn ang="0">
                                    <a:pos x="T33" y="T35"/>
                                  </a:cxn>
                                  <a:cxn ang="0">
                                    <a:pos x="T37" y="T39"/>
                                  </a:cxn>
                                  <a:cxn ang="0">
                                    <a:pos x="T41" y="T43"/>
                                  </a:cxn>
                                </a:cxnLst>
                                <a:rect l="0" t="0" r="r" b="b"/>
                                <a:pathLst>
                                  <a:path w="22" h="31">
                                    <a:moveTo>
                                      <a:pt x="10" y="0"/>
                                    </a:moveTo>
                                    <a:lnTo>
                                      <a:pt x="4" y="0"/>
                                    </a:lnTo>
                                    <a:lnTo>
                                      <a:pt x="0" y="8"/>
                                    </a:lnTo>
                                    <a:lnTo>
                                      <a:pt x="0" y="16"/>
                                    </a:lnTo>
                                    <a:lnTo>
                                      <a:pt x="0" y="25"/>
                                    </a:lnTo>
                                    <a:lnTo>
                                      <a:pt x="5" y="32"/>
                                    </a:lnTo>
                                    <a:lnTo>
                                      <a:pt x="17" y="31"/>
                                    </a:lnTo>
                                    <a:lnTo>
                                      <a:pt x="21" y="24"/>
                                    </a:lnTo>
                                    <a:lnTo>
                                      <a:pt x="21" y="7"/>
                                    </a:lnTo>
                                    <a:lnTo>
                                      <a:pt x="16" y="0"/>
                                    </a:lnTo>
                                    <a:lnTo>
                                      <a:pt x="1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000000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round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ru-RU"/>
                              </a:p>
                            </p:txBody>
                          </p:sp>
                          <p:pic>
                            <p:nvPicPr>
                              <p:cNvPr id="2108" name="Picture 60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62" y="5664"/>
                                <a:ext cx="20" cy="29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  <p:pic>
                            <p:nvPicPr>
                              <p:cNvPr id="2107" name="Picture 5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62" y="5665"/>
                                <a:ext cx="19" cy="27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  <p:grpSp>
                            <p:nvGrpSpPr>
                              <p:cNvPr id="23" name="Group 1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170" y="5681"/>
                                <a:ext cx="11" cy="12"/>
                                <a:chOff x="2170" y="5681"/>
                                <a:chExt cx="11" cy="12"/>
                              </a:xfrm>
                            </p:grpSpPr>
                            <p:sp>
                              <p:nvSpPr>
                                <p:cNvPr id="24" name="Freeform 58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170" y="5681"/>
                                  <a:ext cx="11" cy="12"/>
                                </a:xfrm>
                                <a:custGeom>
                                  <a:avLst/>
                                  <a:gdLst>
                                    <a:gd name="T0" fmla="+- 0 2170 2170"/>
                                    <a:gd name="T1" fmla="*/ T0 w 11"/>
                                    <a:gd name="T2" fmla="+- 0 5692 5681"/>
                                    <a:gd name="T3" fmla="*/ 5692 h 12"/>
                                    <a:gd name="T4" fmla="+- 0 2172 2170"/>
                                    <a:gd name="T5" fmla="*/ T4 w 11"/>
                                    <a:gd name="T6" fmla="+- 0 5693 5681"/>
                                    <a:gd name="T7" fmla="*/ 5693 h 12"/>
                                    <a:gd name="T8" fmla="+- 0 2177 2170"/>
                                    <a:gd name="T9" fmla="*/ T8 w 11"/>
                                    <a:gd name="T10" fmla="+- 0 5693 5681"/>
                                    <a:gd name="T11" fmla="*/ 5693 h 12"/>
                                    <a:gd name="T12" fmla="+- 0 2180 2170"/>
                                    <a:gd name="T13" fmla="*/ T12 w 11"/>
                                    <a:gd name="T14" fmla="+- 0 5687 5681"/>
                                    <a:gd name="T15" fmla="*/ 5687 h 12"/>
                                    <a:gd name="T16" fmla="+- 0 2181 2170"/>
                                    <a:gd name="T17" fmla="*/ T16 w 11"/>
                                    <a:gd name="T18" fmla="+- 0 5681 5681"/>
                                    <a:gd name="T19" fmla="*/ 5681 h 12"/>
                                    <a:gd name="T20" fmla="+- 0 2179 2170"/>
                                    <a:gd name="T21" fmla="*/ T20 w 11"/>
                                    <a:gd name="T22" fmla="+- 0 5687 5681"/>
                                    <a:gd name="T23" fmla="*/ 5687 h 12"/>
                                    <a:gd name="T24" fmla="+- 0 2176 2170"/>
                                    <a:gd name="T25" fmla="*/ T24 w 11"/>
                                    <a:gd name="T26" fmla="+- 0 5692 5681"/>
                                    <a:gd name="T27" fmla="*/ 5692 h 12"/>
                                    <a:gd name="T28" fmla="+- 0 2170 2170"/>
                                    <a:gd name="T29" fmla="*/ T28 w 11"/>
                                    <a:gd name="T30" fmla="+- 0 5692 5681"/>
                                    <a:gd name="T31" fmla="*/ 5692 h 12"/>
                                  </a:gdLst>
                                  <a:ahLst/>
                                  <a:cxnLst>
                                    <a:cxn ang="0">
                                      <a:pos x="T1" y="T3"/>
                                    </a:cxn>
                                    <a:cxn ang="0">
                                      <a:pos x="T5" y="T7"/>
                                    </a:cxn>
                                    <a:cxn ang="0">
                                      <a:pos x="T9" y="T11"/>
                                    </a:cxn>
                                    <a:cxn ang="0">
                                      <a:pos x="T13" y="T15"/>
                                    </a:cxn>
                                    <a:cxn ang="0">
                                      <a:pos x="T17" y="T19"/>
                                    </a:cxn>
                                    <a:cxn ang="0">
                                      <a:pos x="T21" y="T23"/>
                                    </a:cxn>
                                    <a:cxn ang="0">
                                      <a:pos x="T25" y="T27"/>
                                    </a:cxn>
                                    <a:cxn ang="0">
                                      <a:pos x="T29" y="T31"/>
                                    </a:cxn>
                                  </a:cxnLst>
                                  <a:rect l="0" t="0" r="r" b="b"/>
                                  <a:pathLst>
                                    <a:path w="11" h="12">
                                      <a:moveTo>
                                        <a:pt x="0" y="11"/>
                                      </a:moveTo>
                                      <a:lnTo>
                                        <a:pt x="2" y="12"/>
                                      </a:lnTo>
                                      <a:lnTo>
                                        <a:pt x="7" y="12"/>
                                      </a:lnTo>
                                      <a:lnTo>
                                        <a:pt x="10" y="6"/>
                                      </a:lnTo>
                                      <a:lnTo>
                                        <a:pt x="11" y="0"/>
                                      </a:lnTo>
                                      <a:lnTo>
                                        <a:pt x="9" y="6"/>
                                      </a:lnTo>
                                      <a:lnTo>
                                        <a:pt x="6" y="11"/>
                                      </a:lnTo>
                                      <a:lnTo>
                                        <a:pt x="0" y="11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val="FEFFFE"/>
                                </a:solidFill>
                                <a:ln>
                                  <a:noFill/>
                                </a:ln>
                                <a:extLs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  <p:txBody>
                                <a:bodyPr vert="horz" wrap="square" lIns="91440" tIns="45720" rIns="91440" bIns="45720" numCol="1" anchor="t" anchorCtr="0" compatLnSpc="1">
                                  <a:prstTxWarp prst="textNoShape">
                                    <a:avLst/>
                                  </a:prstTxWarp>
                                </a:bodyPr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  <p:grpSp>
                              <p:nvGrpSpPr>
                                <p:cNvPr id="25" name="Group 12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2165" y="5672"/>
                                  <a:ext cx="14" cy="21"/>
                                  <a:chOff x="2165" y="5672"/>
                                  <a:chExt cx="14" cy="21"/>
                                </a:xfrm>
                              </p:grpSpPr>
                              <p:sp>
                                <p:nvSpPr>
                                  <p:cNvPr id="26" name="Freeform 57"/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165" y="5672"/>
                                    <a:ext cx="14" cy="21"/>
                                  </a:xfrm>
                                  <a:custGeom>
                                    <a:avLst/>
                                    <a:gdLst>
                                      <a:gd name="T0" fmla="+- 0 2172 2165"/>
                                      <a:gd name="T1" fmla="*/ T0 w 14"/>
                                      <a:gd name="T2" fmla="+- 0 5672 5672"/>
                                      <a:gd name="T3" fmla="*/ 5672 h 21"/>
                                      <a:gd name="T4" fmla="+- 0 2168 2165"/>
                                      <a:gd name="T5" fmla="*/ T4 w 14"/>
                                      <a:gd name="T6" fmla="+- 0 5672 5672"/>
                                      <a:gd name="T7" fmla="*/ 5672 h 21"/>
                                      <a:gd name="T8" fmla="+- 0 2165 2165"/>
                                      <a:gd name="T9" fmla="*/ T8 w 14"/>
                                      <a:gd name="T10" fmla="+- 0 5677 5672"/>
                                      <a:gd name="T11" fmla="*/ 5677 h 21"/>
                                      <a:gd name="T12" fmla="+- 0 2165 2165"/>
                                      <a:gd name="T13" fmla="*/ T12 w 14"/>
                                      <a:gd name="T14" fmla="+- 0 5688 5672"/>
                                      <a:gd name="T15" fmla="*/ 5688 h 21"/>
                                      <a:gd name="T16" fmla="+- 0 2169 2165"/>
                                      <a:gd name="T17" fmla="*/ T16 w 14"/>
                                      <a:gd name="T18" fmla="+- 0 5693 5672"/>
                                      <a:gd name="T19" fmla="*/ 5693 h 21"/>
                                      <a:gd name="T20" fmla="+- 0 2177 2165"/>
                                      <a:gd name="T21" fmla="*/ T20 w 14"/>
                                      <a:gd name="T22" fmla="+- 0 5693 5672"/>
                                      <a:gd name="T23" fmla="*/ 5693 h 21"/>
                                      <a:gd name="T24" fmla="+- 0 2180 2165"/>
                                      <a:gd name="T25" fmla="*/ T24 w 14"/>
                                      <a:gd name="T26" fmla="+- 0 5688 5672"/>
                                      <a:gd name="T27" fmla="*/ 5688 h 21"/>
                                      <a:gd name="T28" fmla="+- 0 2179 2165"/>
                                      <a:gd name="T29" fmla="*/ T28 w 14"/>
                                      <a:gd name="T30" fmla="+- 0 5677 5672"/>
                                      <a:gd name="T31" fmla="*/ 5677 h 21"/>
                                      <a:gd name="T32" fmla="+- 0 2176 2165"/>
                                      <a:gd name="T33" fmla="*/ T32 w 14"/>
                                      <a:gd name="T34" fmla="+- 0 5672 5672"/>
                                      <a:gd name="T35" fmla="*/ 5672 h 21"/>
                                      <a:gd name="T36" fmla="+- 0 2172 2165"/>
                                      <a:gd name="T37" fmla="*/ T36 w 14"/>
                                      <a:gd name="T38" fmla="+- 0 5672 5672"/>
                                      <a:gd name="T39" fmla="*/ 5672 h 21"/>
                                    </a:gdLst>
                                    <a:ahLst/>
                                    <a:cxnLst>
                                      <a:cxn ang="0">
                                        <a:pos x="T1" y="T3"/>
                                      </a:cxn>
                                      <a:cxn ang="0">
                                        <a:pos x="T5" y="T7"/>
                                      </a:cxn>
                                      <a:cxn ang="0">
                                        <a:pos x="T9" y="T11"/>
                                      </a:cxn>
                                      <a:cxn ang="0">
                                        <a:pos x="T13" y="T15"/>
                                      </a:cxn>
                                      <a:cxn ang="0">
                                        <a:pos x="T17" y="T19"/>
                                      </a:cxn>
                                      <a:cxn ang="0">
                                        <a:pos x="T21" y="T23"/>
                                      </a:cxn>
                                      <a:cxn ang="0">
                                        <a:pos x="T25" y="T27"/>
                                      </a:cxn>
                                      <a:cxn ang="0">
                                        <a:pos x="T29" y="T31"/>
                                      </a:cxn>
                                      <a:cxn ang="0">
                                        <a:pos x="T33" y="T35"/>
                                      </a:cxn>
                                      <a:cxn ang="0">
                                        <a:pos x="T37" y="T39"/>
                                      </a:cxn>
                                    </a:cxnLst>
                                    <a:rect l="0" t="0" r="r" b="b"/>
                                    <a:pathLst>
                                      <a:path w="14" h="21">
                                        <a:moveTo>
                                          <a:pt x="7" y="0"/>
                                        </a:moveTo>
                                        <a:lnTo>
                                          <a:pt x="3" y="0"/>
                                        </a:lnTo>
                                        <a:lnTo>
                                          <a:pt x="0" y="5"/>
                                        </a:lnTo>
                                        <a:lnTo>
                                          <a:pt x="0" y="16"/>
                                        </a:lnTo>
                                        <a:lnTo>
                                          <a:pt x="4" y="21"/>
                                        </a:lnTo>
                                        <a:lnTo>
                                          <a:pt x="12" y="21"/>
                                        </a:lnTo>
                                        <a:lnTo>
                                          <a:pt x="15" y="16"/>
                                        </a:lnTo>
                                        <a:lnTo>
                                          <a:pt x="14" y="5"/>
                                        </a:lnTo>
                                        <a:lnTo>
                                          <a:pt x="11" y="0"/>
                                        </a:lnTo>
                                        <a:lnTo>
                                          <a:pt x="7" y="0"/>
                                        </a:ln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rgbClr val="000000"/>
                                  </a:solidFill>
                                  <a:ln>
                                    <a:noFill/>
                                  </a:ln>
                                  <a:extLs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vert="horz" wrap="square" lIns="91440" tIns="45720" rIns="91440" bIns="45720" numCol="1" anchor="t" anchorCtr="0" compatLnSpc="1">
                                    <a:prstTxWarp prst="textNoShape">
                                      <a:avLst/>
                                    </a:prstTxWarp>
                                  </a:bodyPr>
                                  <a:lstStyle/>
                                  <a:p>
                                    <a:endParaRPr lang="ru-RU"/>
                                  </a:p>
                                </p:txBody>
                              </p:sp>
                              <p:grpSp>
                                <p:nvGrpSpPr>
                                  <p:cNvPr id="27" name="Group 13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2175" y="5672"/>
                                    <a:ext cx="5" cy="7"/>
                                    <a:chOff x="2175" y="5672"/>
                                    <a:chExt cx="5" cy="7"/>
                                  </a:xfrm>
                                </p:grpSpPr>
                                <p:sp>
                                  <p:nvSpPr>
                                    <p:cNvPr id="28" name="Freeform 56"/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2175" y="5672"/>
                                      <a:ext cx="5" cy="7"/>
                                    </a:xfrm>
                                    <a:custGeom>
                                      <a:avLst/>
                                      <a:gdLst>
                                        <a:gd name="T0" fmla="+- 0 2178 2175"/>
                                        <a:gd name="T1" fmla="*/ T0 w 5"/>
                                        <a:gd name="T2" fmla="+- 0 5672 5672"/>
                                        <a:gd name="T3" fmla="*/ 5672 h 7"/>
                                        <a:gd name="T4" fmla="+- 0 2175 2175"/>
                                        <a:gd name="T5" fmla="*/ T4 w 5"/>
                                        <a:gd name="T6" fmla="+- 0 5677 5672"/>
                                        <a:gd name="T7" fmla="*/ 5677 h 7"/>
                                        <a:gd name="T8" fmla="+- 0 2180 2175"/>
                                        <a:gd name="T9" fmla="*/ T8 w 5"/>
                                        <a:gd name="T10" fmla="+- 0 5679 5672"/>
                                        <a:gd name="T11" fmla="*/ 5679 h 7"/>
                                        <a:gd name="T12" fmla="+- 0 2181 2175"/>
                                        <a:gd name="T13" fmla="*/ T12 w 5"/>
                                        <a:gd name="T14" fmla="+- 0 5673 5672"/>
                                        <a:gd name="T15" fmla="*/ 5673 h 7"/>
                                        <a:gd name="T16" fmla="+- 0 2178 2175"/>
                                        <a:gd name="T17" fmla="*/ T16 w 5"/>
                                        <a:gd name="T18" fmla="+- 0 5672 5672"/>
                                        <a:gd name="T19" fmla="*/ 5672 h 7"/>
                                      </a:gdLst>
                                      <a:ahLst/>
                                      <a:cxnLst>
                                        <a:cxn ang="0">
                                          <a:pos x="T1" y="T3"/>
                                        </a:cxn>
                                        <a:cxn ang="0">
                                          <a:pos x="T5" y="T7"/>
                                        </a:cxn>
                                        <a:cxn ang="0">
                                          <a:pos x="T9" y="T11"/>
                                        </a:cxn>
                                        <a:cxn ang="0">
                                          <a:pos x="T13" y="T15"/>
                                        </a:cxn>
                                        <a:cxn ang="0">
                                          <a:pos x="T17" y="T19"/>
                                        </a:cxn>
                                      </a:cxnLst>
                                      <a:rect l="0" t="0" r="r" b="b"/>
                                      <a:pathLst>
                                        <a:path w="5" h="7">
                                          <a:moveTo>
                                            <a:pt x="3" y="0"/>
                                          </a:moveTo>
                                          <a:lnTo>
                                            <a:pt x="0" y="5"/>
                                          </a:lnTo>
                                          <a:lnTo>
                                            <a:pt x="5" y="7"/>
                                          </a:lnTo>
                                          <a:lnTo>
                                            <a:pt x="6" y="1"/>
                                          </a:lnTo>
                                          <a:lnTo>
                                            <a:pt x="3" y="0"/>
                                          </a:lnTo>
                                          <a:close/>
                                        </a:path>
                                      </a:pathLst>
                                    </a:custGeom>
                                    <a:solidFill>
                                      <a:srgbClr val="FEFFFE"/>
                                    </a:solidFill>
                                    <a:ln>
                                      <a:noFill/>
                                    </a:ln>
                                    <a:extLst>
                                      <a:ext uri="{91240B29-F687-4F45-9708-019B960494DF}">
                                        <a14:hiddenLine xmlns:a14="http://schemas.microsoft.com/office/drawing/2010/main"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14:hiddenLine>
                                      </a:ext>
                                    </a:extLst>
                                  </p:spPr>
                                  <p:txBody>
                                    <a:bodyPr vert="horz" wrap="square" lIns="91440" tIns="45720" rIns="91440" bIns="45720" numCol="1" anchor="t" anchorCtr="0" compatLnSpc="1">
                                      <a:prstTxWarp prst="textNoShape">
                                        <a:avLst/>
                                      </a:prstTxWarp>
                                    </a:bodyPr>
                                    <a:lstStyle/>
                                    <a:p>
                                      <a:endParaRPr lang="ru-RU"/>
                                    </a:p>
                                  </p:txBody>
                                </p:sp>
                                <p:grpSp>
                                  <p:nvGrpSpPr>
                                    <p:cNvPr id="29" name="Group 14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2239" y="5573"/>
                                      <a:ext cx="63" cy="42"/>
                                      <a:chOff x="2239" y="5573"/>
                                      <a:chExt cx="63" cy="42"/>
                                    </a:xfrm>
                                  </p:grpSpPr>
                                  <p:sp>
                                    <p:nvSpPr>
                                      <p:cNvPr id="30" name="Freeform 55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2239" y="5573"/>
                                        <a:ext cx="63" cy="42"/>
                                      </a:xfrm>
                                      <a:custGeom>
                                        <a:avLst/>
                                        <a:gdLst>
                                          <a:gd name="T0" fmla="+- 0 2260 2239"/>
                                          <a:gd name="T1" fmla="*/ T0 w 63"/>
                                          <a:gd name="T2" fmla="+- 0 5595 5573"/>
                                          <a:gd name="T3" fmla="*/ 5595 h 42"/>
                                          <a:gd name="T4" fmla="+- 0 2279 2239"/>
                                          <a:gd name="T5" fmla="*/ T4 w 63"/>
                                          <a:gd name="T6" fmla="+- 0 5598 5573"/>
                                          <a:gd name="T7" fmla="*/ 5598 h 42"/>
                                          <a:gd name="T8" fmla="+- 0 2293 2239"/>
                                          <a:gd name="T9" fmla="*/ T8 w 63"/>
                                          <a:gd name="T10" fmla="+- 0 5607 5573"/>
                                          <a:gd name="T11" fmla="*/ 5607 h 42"/>
                                          <a:gd name="T12" fmla="+- 0 2301 2239"/>
                                          <a:gd name="T13" fmla="*/ T12 w 63"/>
                                          <a:gd name="T14" fmla="+- 0 5614 5573"/>
                                          <a:gd name="T15" fmla="*/ 5614 h 42"/>
                                          <a:gd name="T16" fmla="+- 0 2301 2239"/>
                                          <a:gd name="T17" fmla="*/ T16 w 63"/>
                                          <a:gd name="T18" fmla="+- 0 5615 5573"/>
                                          <a:gd name="T19" fmla="*/ 5615 h 42"/>
                                          <a:gd name="T20" fmla="+- 0 2291 2239"/>
                                          <a:gd name="T21" fmla="*/ T20 w 63"/>
                                          <a:gd name="T22" fmla="+- 0 5592 5573"/>
                                          <a:gd name="T23" fmla="*/ 5592 h 42"/>
                                          <a:gd name="T24" fmla="+- 0 2283 2239"/>
                                          <a:gd name="T25" fmla="*/ T24 w 63"/>
                                          <a:gd name="T26" fmla="+- 0 5578 5573"/>
                                          <a:gd name="T27" fmla="*/ 5578 h 42"/>
                                          <a:gd name="T28" fmla="+- 0 2275 2239"/>
                                          <a:gd name="T29" fmla="*/ T28 w 63"/>
                                          <a:gd name="T30" fmla="+- 0 5573 5573"/>
                                          <a:gd name="T31" fmla="*/ 5573 h 42"/>
                                          <a:gd name="T32" fmla="+- 0 2265 2239"/>
                                          <a:gd name="T33" fmla="*/ T32 w 63"/>
                                          <a:gd name="T34" fmla="+- 0 5577 5573"/>
                                          <a:gd name="T35" fmla="*/ 5577 h 42"/>
                                          <a:gd name="T36" fmla="+- 0 2252 2239"/>
                                          <a:gd name="T37" fmla="*/ T36 w 63"/>
                                          <a:gd name="T38" fmla="+- 0 5590 5573"/>
                                          <a:gd name="T39" fmla="*/ 5590 h 42"/>
                                          <a:gd name="T40" fmla="+- 0 2239 2239"/>
                                          <a:gd name="T41" fmla="*/ T40 w 63"/>
                                          <a:gd name="T42" fmla="+- 0 5603 5573"/>
                                          <a:gd name="T43" fmla="*/ 5603 h 42"/>
                                          <a:gd name="T44" fmla="+- 0 2260 2239"/>
                                          <a:gd name="T45" fmla="*/ T44 w 63"/>
                                          <a:gd name="T46" fmla="+- 0 5595 5573"/>
                                          <a:gd name="T47" fmla="*/ 5595 h 42"/>
                                        </a:gdLst>
                                        <a:ahLst/>
                                        <a:cxnLst>
                                          <a:cxn ang="0">
                                            <a:pos x="T1" y="T3"/>
                                          </a:cxn>
                                          <a:cxn ang="0">
                                            <a:pos x="T5" y="T7"/>
                                          </a:cxn>
                                          <a:cxn ang="0">
                                            <a:pos x="T9" y="T11"/>
                                          </a:cxn>
                                          <a:cxn ang="0">
                                            <a:pos x="T13" y="T15"/>
                                          </a:cxn>
                                          <a:cxn ang="0">
                                            <a:pos x="T17" y="T19"/>
                                          </a:cxn>
                                          <a:cxn ang="0">
                                            <a:pos x="T21" y="T23"/>
                                          </a:cxn>
                                          <a:cxn ang="0">
                                            <a:pos x="T25" y="T27"/>
                                          </a:cxn>
                                          <a:cxn ang="0">
                                            <a:pos x="T29" y="T31"/>
                                          </a:cxn>
                                          <a:cxn ang="0">
                                            <a:pos x="T33" y="T35"/>
                                          </a:cxn>
                                          <a:cxn ang="0">
                                            <a:pos x="T37" y="T39"/>
                                          </a:cxn>
                                          <a:cxn ang="0">
                                            <a:pos x="T41" y="T43"/>
                                          </a:cxn>
                                          <a:cxn ang="0">
                                            <a:pos x="T45" y="T47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63" h="42">
                                            <a:moveTo>
                                              <a:pt x="21" y="22"/>
                                            </a:moveTo>
                                            <a:lnTo>
                                              <a:pt x="40" y="25"/>
                                            </a:lnTo>
                                            <a:lnTo>
                                              <a:pt x="54" y="34"/>
                                            </a:lnTo>
                                            <a:lnTo>
                                              <a:pt x="62" y="41"/>
                                            </a:lnTo>
                                            <a:lnTo>
                                              <a:pt x="62" y="42"/>
                                            </a:lnTo>
                                            <a:lnTo>
                                              <a:pt x="52" y="19"/>
                                            </a:lnTo>
                                            <a:lnTo>
                                              <a:pt x="44" y="5"/>
                                            </a:lnTo>
                                            <a:lnTo>
                                              <a:pt x="36" y="0"/>
                                            </a:lnTo>
                                            <a:lnTo>
                                              <a:pt x="26" y="4"/>
                                            </a:lnTo>
                                            <a:lnTo>
                                              <a:pt x="13" y="17"/>
                                            </a:lnTo>
                                            <a:lnTo>
                                              <a:pt x="0" y="30"/>
                                            </a:lnTo>
                                            <a:lnTo>
                                              <a:pt x="21" y="22"/>
                                            </a:ln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EE7900"/>
                                      </a:solidFill>
                                      <a:ln>
                                        <a:noFill/>
                                      </a:ln>
                                      <a:extLst>
                                        <a:ext uri="{91240B29-F687-4F45-9708-019B960494DF}">
                                          <a14:hiddenLine xmlns:a14="http://schemas.microsoft.com/office/drawing/2010/main" w="9525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14:hiddenLine>
                                        </a:ext>
                                      </a:extLst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ru-RU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31" name="Group 15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>
                                        <a:off x="2136" y="5599"/>
                                        <a:ext cx="53" cy="26"/>
                                        <a:chOff x="2136" y="5599"/>
                                        <a:chExt cx="53" cy="26"/>
                                      </a:xfrm>
                                    </p:grpSpPr>
                                    <p:sp>
                                      <p:nvSpPr>
                                        <p:cNvPr id="2080" name="Freeform 54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2136" y="5599"/>
                                          <a:ext cx="53" cy="26"/>
                                        </a:xfrm>
                                        <a:custGeom>
                                          <a:avLst/>
                                          <a:gdLst>
                                            <a:gd name="T0" fmla="+- 0 2171 2136"/>
                                            <a:gd name="T1" fmla="*/ T0 w 53"/>
                                            <a:gd name="T2" fmla="+- 0 5600 5599"/>
                                            <a:gd name="T3" fmla="*/ 5600 h 26"/>
                                            <a:gd name="T4" fmla="+- 0 2163 2136"/>
                                            <a:gd name="T5" fmla="*/ T4 w 53"/>
                                            <a:gd name="T6" fmla="+- 0 5600 5599"/>
                                            <a:gd name="T7" fmla="*/ 5600 h 26"/>
                                            <a:gd name="T8" fmla="+- 0 2173 2136"/>
                                            <a:gd name="T9" fmla="*/ T8 w 53"/>
                                            <a:gd name="T10" fmla="+- 0 5603 5599"/>
                                            <a:gd name="T11" fmla="*/ 5603 h 26"/>
                                            <a:gd name="T12" fmla="+- 0 2189 2136"/>
                                            <a:gd name="T13" fmla="*/ T12 w 53"/>
                                            <a:gd name="T14" fmla="+- 0 5614 5599"/>
                                            <a:gd name="T15" fmla="*/ 5614 h 26"/>
                                            <a:gd name="T16" fmla="+- 0 2171 2136"/>
                                            <a:gd name="T17" fmla="*/ T16 w 53"/>
                                            <a:gd name="T18" fmla="+- 0 5600 5599"/>
                                            <a:gd name="T19" fmla="*/ 5600 h 26"/>
                                          </a:gdLst>
                                          <a:ahLst/>
                                          <a:cxnLst>
                                            <a:cxn ang="0">
                                              <a:pos x="T1" y="T3"/>
                                            </a:cxn>
                                            <a:cxn ang="0">
                                              <a:pos x="T5" y="T7"/>
                                            </a:cxn>
                                            <a:cxn ang="0">
                                              <a:pos x="T9" y="T11"/>
                                            </a:cxn>
                                            <a:cxn ang="0">
                                              <a:pos x="T13" y="T15"/>
                                            </a:cxn>
                                            <a:cxn ang="0">
                                              <a:pos x="T17" y="T19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53" h="26">
                                              <a:moveTo>
                                                <a:pt x="35" y="1"/>
                                              </a:moveTo>
                                              <a:lnTo>
                                                <a:pt x="27" y="1"/>
                                              </a:lnTo>
                                              <a:lnTo>
                                                <a:pt x="37" y="4"/>
                                              </a:lnTo>
                                              <a:lnTo>
                                                <a:pt x="53" y="15"/>
                                              </a:lnTo>
                                              <a:lnTo>
                                                <a:pt x="35" y="1"/>
                                              </a:ln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EE7900"/>
                                        </a:solidFill>
                                        <a:ln>
                                          <a:noFill/>
                                        </a:ln>
                                        <a:extLst>
                                          <a:ext uri="{91240B29-F687-4F45-9708-019B960494DF}">
                                            <a14:hiddenLine xmlns:a14="http://schemas.microsoft.com/office/drawing/2010/main" w="9525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14:hiddenLine>
                                          </a:ext>
                                        </a:extLst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ru-RU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2081" name="Freeform 53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2136" y="5599"/>
                                          <a:ext cx="53" cy="26"/>
                                        </a:xfrm>
                                        <a:custGeom>
                                          <a:avLst/>
                                          <a:gdLst>
                                            <a:gd name="T0" fmla="+- 0 2150 2136"/>
                                            <a:gd name="T1" fmla="*/ T0 w 53"/>
                                            <a:gd name="T2" fmla="+- 0 5606 5599"/>
                                            <a:gd name="T3" fmla="*/ 5606 h 26"/>
                                            <a:gd name="T4" fmla="+- 0 2158 2136"/>
                                            <a:gd name="T5" fmla="*/ T4 w 53"/>
                                            <a:gd name="T6" fmla="+- 0 5600 5599"/>
                                            <a:gd name="T7" fmla="*/ 5600 h 26"/>
                                            <a:gd name="T8" fmla="+- 0 2157 2136"/>
                                            <a:gd name="T9" fmla="*/ T8 w 53"/>
                                            <a:gd name="T10" fmla="+- 0 5600 5599"/>
                                            <a:gd name="T11" fmla="*/ 5600 h 26"/>
                                            <a:gd name="T12" fmla="+- 0 2146 2136"/>
                                            <a:gd name="T13" fmla="*/ T12 w 53"/>
                                            <a:gd name="T14" fmla="+- 0 5608 5599"/>
                                            <a:gd name="T15" fmla="*/ 5608 h 26"/>
                                            <a:gd name="T16" fmla="+- 0 2139 2136"/>
                                            <a:gd name="T17" fmla="*/ T16 w 53"/>
                                            <a:gd name="T18" fmla="+- 0 5618 5599"/>
                                            <a:gd name="T19" fmla="*/ 5618 h 26"/>
                                            <a:gd name="T20" fmla="+- 0 2136 2136"/>
                                            <a:gd name="T21" fmla="*/ T20 w 53"/>
                                            <a:gd name="T22" fmla="+- 0 5625 5599"/>
                                            <a:gd name="T23" fmla="*/ 5625 h 26"/>
                                            <a:gd name="T24" fmla="+- 0 2136 2136"/>
                                            <a:gd name="T25" fmla="*/ T24 w 53"/>
                                            <a:gd name="T26" fmla="+- 0 5625 5599"/>
                                            <a:gd name="T27" fmla="*/ 5625 h 26"/>
                                            <a:gd name="T28" fmla="+- 0 2150 2136"/>
                                            <a:gd name="T29" fmla="*/ T28 w 53"/>
                                            <a:gd name="T30" fmla="+- 0 5606 5599"/>
                                            <a:gd name="T31" fmla="*/ 5606 h 26"/>
                                          </a:gdLst>
                                          <a:ahLst/>
                                          <a:cxnLst>
                                            <a:cxn ang="0">
                                              <a:pos x="T1" y="T3"/>
                                            </a:cxn>
                                            <a:cxn ang="0">
                                              <a:pos x="T5" y="T7"/>
                                            </a:cxn>
                                            <a:cxn ang="0">
                                              <a:pos x="T9" y="T11"/>
                                            </a:cxn>
                                            <a:cxn ang="0">
                                              <a:pos x="T13" y="T15"/>
                                            </a:cxn>
                                            <a:cxn ang="0">
                                              <a:pos x="T17" y="T19"/>
                                            </a:cxn>
                                            <a:cxn ang="0">
                                              <a:pos x="T21" y="T23"/>
                                            </a:cxn>
                                            <a:cxn ang="0">
                                              <a:pos x="T25" y="T27"/>
                                            </a:cxn>
                                            <a:cxn ang="0">
                                              <a:pos x="T29" y="T31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53" h="26">
                                              <a:moveTo>
                                                <a:pt x="14" y="7"/>
                                              </a:moveTo>
                                              <a:lnTo>
                                                <a:pt x="22" y="1"/>
                                              </a:lnTo>
                                              <a:lnTo>
                                                <a:pt x="21" y="1"/>
                                              </a:lnTo>
                                              <a:lnTo>
                                                <a:pt x="10" y="9"/>
                                              </a:lnTo>
                                              <a:lnTo>
                                                <a:pt x="3" y="19"/>
                                              </a:lnTo>
                                              <a:lnTo>
                                                <a:pt x="0" y="26"/>
                                              </a:lnTo>
                                              <a:lnTo>
                                                <a:pt x="14" y="7"/>
                                              </a:ln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EE7900"/>
                                        </a:solidFill>
                                        <a:ln>
                                          <a:noFill/>
                                        </a:ln>
                                        <a:extLst>
                                          <a:ext uri="{91240B29-F687-4F45-9708-019B960494DF}">
                                            <a14:hiddenLine xmlns:a14="http://schemas.microsoft.com/office/drawing/2010/main" w="9525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14:hiddenLine>
                                          </a:ext>
                                        </a:extLst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ru-RU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2082" name="Freeform 52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2136" y="5599"/>
                                          <a:ext cx="53" cy="26"/>
                                        </a:xfrm>
                                        <a:custGeom>
                                          <a:avLst/>
                                          <a:gdLst>
                                            <a:gd name="T0" fmla="+- 0 2163 2136"/>
                                            <a:gd name="T1" fmla="*/ T0 w 53"/>
                                            <a:gd name="T2" fmla="+- 0 5600 5599"/>
                                            <a:gd name="T3" fmla="*/ 5600 h 26"/>
                                            <a:gd name="T4" fmla="+- 0 2160 2136"/>
                                            <a:gd name="T5" fmla="*/ T4 w 53"/>
                                            <a:gd name="T6" fmla="+- 0 5599 5599"/>
                                            <a:gd name="T7" fmla="*/ 5599 h 26"/>
                                            <a:gd name="T8" fmla="+- 0 2158 2136"/>
                                            <a:gd name="T9" fmla="*/ T8 w 53"/>
                                            <a:gd name="T10" fmla="+- 0 5600 5599"/>
                                            <a:gd name="T11" fmla="*/ 5600 h 26"/>
                                            <a:gd name="T12" fmla="+- 0 2163 2136"/>
                                            <a:gd name="T13" fmla="*/ T12 w 53"/>
                                            <a:gd name="T14" fmla="+- 0 5600 5599"/>
                                            <a:gd name="T15" fmla="*/ 5600 h 26"/>
                                          </a:gdLst>
                                          <a:ahLst/>
                                          <a:cxnLst>
                                            <a:cxn ang="0">
                                              <a:pos x="T1" y="T3"/>
                                            </a:cxn>
                                            <a:cxn ang="0">
                                              <a:pos x="T5" y="T7"/>
                                            </a:cxn>
                                            <a:cxn ang="0">
                                              <a:pos x="T9" y="T11"/>
                                            </a:cxn>
                                            <a:cxn ang="0">
                                              <a:pos x="T13" y="T15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53" h="26">
                                              <a:moveTo>
                                                <a:pt x="27" y="1"/>
                                              </a:moveTo>
                                              <a:lnTo>
                                                <a:pt x="24" y="0"/>
                                              </a:lnTo>
                                              <a:lnTo>
                                                <a:pt x="22" y="1"/>
                                              </a:lnTo>
                                              <a:lnTo>
                                                <a:pt x="27" y="1"/>
                                              </a:ln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EE7900"/>
                                        </a:solidFill>
                                        <a:ln>
                                          <a:noFill/>
                                        </a:ln>
                                        <a:extLst>
                                          <a:ext uri="{91240B29-F687-4F45-9708-019B960494DF}">
                                            <a14:hiddenLine xmlns:a14="http://schemas.microsoft.com/office/drawing/2010/main" w="9525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14:hiddenLine>
                                          </a:ext>
                                        </a:extLst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ru-RU"/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2083" name="Group 16"/>
                                        <p:cNvGrpSpPr>
                                          <a:grpSpLocks/>
                                        </p:cNvGrpSpPr>
                                        <p:nvPr/>
                                      </p:nvGrpSpPr>
                                      <p:grpSpPr bwMode="auto">
                                        <a:xfrm>
                                          <a:off x="2179" y="5663"/>
                                          <a:ext cx="34" cy="71"/>
                                          <a:chOff x="2179" y="5663"/>
                                          <a:chExt cx="34" cy="71"/>
                                        </a:xfrm>
                                      </p:grpSpPr>
                                      <p:sp>
                                        <p:nvSpPr>
                                          <p:cNvPr id="2084" name="Freeform 51"/>
                                          <p:cNvSpPr>
                                            <a:spLocks/>
                                          </p:cNvSpPr>
                                          <p:nvPr/>
                                        </p:nvSpPr>
                                        <p:spPr bwMode="auto">
                                          <a:xfrm>
                                            <a:off x="2179" y="5663"/>
                                            <a:ext cx="34" cy="71"/>
                                          </a:xfrm>
                                          <a:custGeom>
                                            <a:avLst/>
                                            <a:gdLst>
                                              <a:gd name="T0" fmla="+- 0 2214 2179"/>
                                              <a:gd name="T1" fmla="*/ T0 w 34"/>
                                              <a:gd name="T2" fmla="+- 0 5663 5663"/>
                                              <a:gd name="T3" fmla="*/ 5663 h 71"/>
                                              <a:gd name="T4" fmla="+- 0 2205 2179"/>
                                              <a:gd name="T5" fmla="*/ T4 w 34"/>
                                              <a:gd name="T6" fmla="+- 0 5693 5663"/>
                                              <a:gd name="T7" fmla="*/ 5693 h 71"/>
                                              <a:gd name="T8" fmla="+- 0 2191 2179"/>
                                              <a:gd name="T9" fmla="*/ T8 w 34"/>
                                              <a:gd name="T10" fmla="+- 0 5712 5663"/>
                                              <a:gd name="T11" fmla="*/ 5712 h 71"/>
                                              <a:gd name="T12" fmla="+- 0 2181 2179"/>
                                              <a:gd name="T13" fmla="*/ T12 w 34"/>
                                              <a:gd name="T14" fmla="+- 0 5722 5663"/>
                                              <a:gd name="T15" fmla="*/ 5722 h 71"/>
                                              <a:gd name="T16" fmla="+- 0 2179 2179"/>
                                              <a:gd name="T17" fmla="*/ T16 w 34"/>
                                              <a:gd name="T18" fmla="+- 0 5724 5663"/>
                                              <a:gd name="T19" fmla="*/ 5724 h 71"/>
                                              <a:gd name="T20" fmla="+- 0 2206 2179"/>
                                              <a:gd name="T21" fmla="*/ T20 w 34"/>
                                              <a:gd name="T22" fmla="+- 0 5734 5663"/>
                                              <a:gd name="T23" fmla="*/ 5734 h 71"/>
                                              <a:gd name="T24" fmla="+- 0 2187 2179"/>
                                              <a:gd name="T25" fmla="*/ T24 w 34"/>
                                              <a:gd name="T26" fmla="+- 0 5722 5663"/>
                                              <a:gd name="T27" fmla="*/ 5722 h 71"/>
                                              <a:gd name="T28" fmla="+- 0 2205 2179"/>
                                              <a:gd name="T29" fmla="*/ T28 w 34"/>
                                              <a:gd name="T30" fmla="+- 0 5703 5663"/>
                                              <a:gd name="T31" fmla="*/ 5703 h 71"/>
                                              <a:gd name="T32" fmla="+- 0 2213 2179"/>
                                              <a:gd name="T33" fmla="*/ T32 w 34"/>
                                              <a:gd name="T34" fmla="+- 0 5689 5663"/>
                                              <a:gd name="T35" fmla="*/ 5689 h 71"/>
                                              <a:gd name="T36" fmla="+- 0 2214 2179"/>
                                              <a:gd name="T37" fmla="*/ T36 w 34"/>
                                              <a:gd name="T38" fmla="+- 0 5671 5663"/>
                                              <a:gd name="T39" fmla="*/ 5671 h 71"/>
                                              <a:gd name="T40" fmla="+- 0 2214 2179"/>
                                              <a:gd name="T41" fmla="*/ T40 w 34"/>
                                              <a:gd name="T42" fmla="+- 0 5663 5663"/>
                                              <a:gd name="T43" fmla="*/ 5663 h 71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T1" y="T3"/>
                                              </a:cxn>
                                              <a:cxn ang="0">
                                                <a:pos x="T5" y="T7"/>
                                              </a:cxn>
                                              <a:cxn ang="0">
                                                <a:pos x="T9" y="T11"/>
                                              </a:cxn>
                                              <a:cxn ang="0">
                                                <a:pos x="T13" y="T15"/>
                                              </a:cxn>
                                              <a:cxn ang="0">
                                                <a:pos x="T17" y="T19"/>
                                              </a:cxn>
                                              <a:cxn ang="0">
                                                <a:pos x="T21" y="T23"/>
                                              </a:cxn>
                                              <a:cxn ang="0">
                                                <a:pos x="T25" y="T27"/>
                                              </a:cxn>
                                              <a:cxn ang="0">
                                                <a:pos x="T29" y="T31"/>
                                              </a:cxn>
                                              <a:cxn ang="0">
                                                <a:pos x="T33" y="T35"/>
                                              </a:cxn>
                                              <a:cxn ang="0">
                                                <a:pos x="T37" y="T39"/>
                                              </a:cxn>
                                              <a:cxn ang="0">
                                                <a:pos x="T41" y="T43"/>
                                              </a:cxn>
                                            </a:cxnLst>
                                            <a:rect l="0" t="0" r="r" b="b"/>
                                            <a:pathLst>
                                              <a:path w="34" h="71">
                                                <a:moveTo>
                                                  <a:pt x="35" y="0"/>
                                                </a:moveTo>
                                                <a:lnTo>
                                                  <a:pt x="26" y="30"/>
                                                </a:lnTo>
                                                <a:lnTo>
                                                  <a:pt x="12" y="49"/>
                                                </a:lnTo>
                                                <a:lnTo>
                                                  <a:pt x="2" y="59"/>
                                                </a:lnTo>
                                                <a:lnTo>
                                                  <a:pt x="0" y="61"/>
                                                </a:lnTo>
                                                <a:lnTo>
                                                  <a:pt x="27" y="71"/>
                                                </a:lnTo>
                                                <a:lnTo>
                                                  <a:pt x="8" y="59"/>
                                                </a:lnTo>
                                                <a:lnTo>
                                                  <a:pt x="26" y="40"/>
                                                </a:lnTo>
                                                <a:lnTo>
                                                  <a:pt x="34" y="26"/>
                                                </a:lnTo>
                                                <a:lnTo>
                                                  <a:pt x="35" y="8"/>
                                                </a:lnTo>
                                                <a:lnTo>
                                                  <a:pt x="35" y="0"/>
                                                </a:lnTo>
                                                <a:close/>
                                              </a:path>
                                            </a:pathLst>
                                          </a:custGeom>
                                          <a:solidFill>
                                            <a:srgbClr val="D19877"/>
                                          </a:solidFill>
                                          <a:ln>
                                            <a:noFill/>
                                          </a:ln>
                                          <a:extLst>
                                            <a:ext uri="{91240B29-F687-4F45-9708-019B960494DF}">
                                              <a14:hiddenLine xmlns:a14="http://schemas.microsoft.com/office/drawing/2010/main" w="9525">
                                                <a:solidFill>
                                                  <a:srgbClr val="000000"/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14:hiddenLine>
                                            </a:ext>
                                          </a:extLst>
                                        </p:spPr>
                                        <p:txBody>
                                          <a:bodyPr vert="horz" wrap="square" lIns="91440" tIns="45720" rIns="91440" bIns="45720" numCol="1" anchor="t" anchorCtr="0" compatLnSpc="1">
                                            <a:prstTxWarp prst="textNoShape">
                                              <a:avLst/>
                                            </a:prstTxWarp>
                                          </a:bodyPr>
                                          <a:lstStyle/>
                                          <a:p>
                                            <a:endParaRPr lang="ru-RU"/>
                                          </a:p>
                                        </p:txBody>
                                      </p:sp>
                                      <p:grpSp>
                                        <p:nvGrpSpPr>
                                          <p:cNvPr id="2085" name="Group 17"/>
                                          <p:cNvGrpSpPr>
                                            <a:grpSpLocks/>
                                          </p:cNvGrpSpPr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2201" y="5776"/>
                                            <a:ext cx="70" cy="41"/>
                                            <a:chOff x="2201" y="5776"/>
                                            <a:chExt cx="70" cy="41"/>
                                          </a:xfrm>
                                        </p:grpSpPr>
                                        <p:sp>
                                          <p:nvSpPr>
                                            <p:cNvPr id="2086" name="Freeform 50"/>
                                            <p:cNvSpPr>
                                              <a:spLocks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>
                                              <a:off x="2201" y="5776"/>
                                              <a:ext cx="70" cy="41"/>
                                            </a:xfrm>
                                            <a:custGeom>
                                              <a:avLst/>
                                              <a:gdLst>
                                                <a:gd name="T0" fmla="+- 0 2271 2201"/>
                                                <a:gd name="T1" fmla="*/ T0 w 70"/>
                                                <a:gd name="T2" fmla="+- 0 5776 5776"/>
                                                <a:gd name="T3" fmla="*/ 5776 h 41"/>
                                                <a:gd name="T4" fmla="+- 0 2246 2201"/>
                                                <a:gd name="T5" fmla="*/ T4 w 70"/>
                                                <a:gd name="T6" fmla="+- 0 5791 5776"/>
                                                <a:gd name="T7" fmla="*/ 5791 h 41"/>
                                                <a:gd name="T8" fmla="+- 0 2230 2201"/>
                                                <a:gd name="T9" fmla="*/ T8 w 70"/>
                                                <a:gd name="T10" fmla="+- 0 5797 5776"/>
                                                <a:gd name="T11" fmla="*/ 5797 h 41"/>
                                                <a:gd name="T12" fmla="+- 0 2216 2201"/>
                                                <a:gd name="T13" fmla="*/ T12 w 70"/>
                                                <a:gd name="T14" fmla="+- 0 5797 5776"/>
                                                <a:gd name="T15" fmla="*/ 5797 h 41"/>
                                                <a:gd name="T16" fmla="+- 0 2201 2201"/>
                                                <a:gd name="T17" fmla="*/ T16 w 70"/>
                                                <a:gd name="T18" fmla="+- 0 5794 5776"/>
                                                <a:gd name="T19" fmla="*/ 5794 h 41"/>
                                                <a:gd name="T20" fmla="+- 0 2225 2201"/>
                                                <a:gd name="T21" fmla="*/ T20 w 70"/>
                                                <a:gd name="T22" fmla="+- 0 5811 5776"/>
                                                <a:gd name="T23" fmla="*/ 5811 h 41"/>
                                                <a:gd name="T24" fmla="+- 0 2242 2201"/>
                                                <a:gd name="T25" fmla="*/ T24 w 70"/>
                                                <a:gd name="T26" fmla="+- 0 5817 5776"/>
                                                <a:gd name="T27" fmla="*/ 5817 h 41"/>
                                                <a:gd name="T28" fmla="+- 0 2255 2201"/>
                                                <a:gd name="T29" fmla="*/ T28 w 70"/>
                                                <a:gd name="T30" fmla="+- 0 5815 5776"/>
                                                <a:gd name="T31" fmla="*/ 5815 h 41"/>
                                                <a:gd name="T32" fmla="+- 0 2263 2201"/>
                                                <a:gd name="T33" fmla="*/ T32 w 70"/>
                                                <a:gd name="T34" fmla="+- 0 5808 5776"/>
                                                <a:gd name="T35" fmla="*/ 5808 h 41"/>
                                                <a:gd name="T36" fmla="+- 0 2268 2201"/>
                                                <a:gd name="T37" fmla="*/ T36 w 70"/>
                                                <a:gd name="T38" fmla="+- 0 5798 5776"/>
                                                <a:gd name="T39" fmla="*/ 5798 h 41"/>
                                                <a:gd name="T40" fmla="+- 0 2270 2201"/>
                                                <a:gd name="T41" fmla="*/ T40 w 70"/>
                                                <a:gd name="T42" fmla="+- 0 5788 5776"/>
                                                <a:gd name="T43" fmla="*/ 5788 h 41"/>
                                                <a:gd name="T44" fmla="+- 0 2271 2201"/>
                                                <a:gd name="T45" fmla="*/ T44 w 70"/>
                                                <a:gd name="T46" fmla="+- 0 5780 5776"/>
                                                <a:gd name="T47" fmla="*/ 5780 h 41"/>
                                                <a:gd name="T48" fmla="+- 0 2271 2201"/>
                                                <a:gd name="T49" fmla="*/ T48 w 70"/>
                                                <a:gd name="T50" fmla="+- 0 5776 5776"/>
                                                <a:gd name="T51" fmla="*/ 5776 h 41"/>
                                              </a:gdLst>
                                              <a:ahLst/>
                                              <a:cxnLst>
                                                <a:cxn ang="0">
                                                  <a:pos x="T1" y="T3"/>
                                                </a:cxn>
                                                <a:cxn ang="0">
                                                  <a:pos x="T5" y="T7"/>
                                                </a:cxn>
                                                <a:cxn ang="0">
                                                  <a:pos x="T9" y="T11"/>
                                                </a:cxn>
                                                <a:cxn ang="0">
                                                  <a:pos x="T13" y="T15"/>
                                                </a:cxn>
                                                <a:cxn ang="0">
                                                  <a:pos x="T17" y="T19"/>
                                                </a:cxn>
                                                <a:cxn ang="0">
                                                  <a:pos x="T21" y="T23"/>
                                                </a:cxn>
                                                <a:cxn ang="0">
                                                  <a:pos x="T25" y="T27"/>
                                                </a:cxn>
                                                <a:cxn ang="0">
                                                  <a:pos x="T29" y="T31"/>
                                                </a:cxn>
                                                <a:cxn ang="0">
                                                  <a:pos x="T33" y="T35"/>
                                                </a:cxn>
                                                <a:cxn ang="0">
                                                  <a:pos x="T37" y="T39"/>
                                                </a:cxn>
                                                <a:cxn ang="0">
                                                  <a:pos x="T41" y="T43"/>
                                                </a:cxn>
                                                <a:cxn ang="0">
                                                  <a:pos x="T45" y="T47"/>
                                                </a:cxn>
                                                <a:cxn ang="0">
                                                  <a:pos x="T49" y="T51"/>
                                                </a:cxn>
                                              </a:cxnLst>
                                              <a:rect l="0" t="0" r="r" b="b"/>
                                              <a:pathLst>
                                                <a:path w="70" h="41">
                                                  <a:moveTo>
                                                    <a:pt x="70" y="0"/>
                                                  </a:moveTo>
                                                  <a:lnTo>
                                                    <a:pt x="45" y="15"/>
                                                  </a:lnTo>
                                                  <a:lnTo>
                                                    <a:pt x="29" y="21"/>
                                                  </a:lnTo>
                                                  <a:lnTo>
                                                    <a:pt x="15" y="21"/>
                                                  </a:lnTo>
                                                  <a:lnTo>
                                                    <a:pt x="0" y="18"/>
                                                  </a:lnTo>
                                                  <a:lnTo>
                                                    <a:pt x="24" y="35"/>
                                                  </a:lnTo>
                                                  <a:lnTo>
                                                    <a:pt x="41" y="41"/>
                                                  </a:lnTo>
                                                  <a:lnTo>
                                                    <a:pt x="54" y="39"/>
                                                  </a:lnTo>
                                                  <a:lnTo>
                                                    <a:pt x="62" y="32"/>
                                                  </a:lnTo>
                                                  <a:lnTo>
                                                    <a:pt x="67" y="22"/>
                                                  </a:lnTo>
                                                  <a:lnTo>
                                                    <a:pt x="69" y="12"/>
                                                  </a:lnTo>
                                                  <a:lnTo>
                                                    <a:pt x="70" y="4"/>
                                                  </a:lnTo>
                                                  <a:lnTo>
                                                    <a:pt x="70" y="0"/>
                                                  </a:lnTo>
                                                  <a:close/>
                                                </a:path>
                                              </a:pathLst>
                                            </a:custGeom>
                                            <a:solidFill>
                                              <a:srgbClr val="845D67"/>
                                            </a:solidFill>
                                            <a:ln>
                                              <a:noFill/>
                                            </a:ln>
                                            <a:extLst>
                                              <a:ext uri="{91240B29-F687-4F45-9708-019B960494DF}">
                                                <a14:hiddenLine xmlns:a14="http://schemas.microsoft.com/office/drawing/2010/main" w="9525">
                                                  <a:solidFill>
                                                    <a:srgbClr val="000000"/>
                                                  </a:solidFill>
                                                  <a:round/>
                                                  <a:headEnd/>
                                                  <a:tailEnd/>
                                                </a14:hiddenLine>
                                              </a:ext>
                                            </a:extLst>
                                          </p:spPr>
                                          <p:txBody>
                                            <a:bodyPr vert="horz" wrap="square" lIns="91440" tIns="45720" rIns="91440" bIns="45720" numCol="1" anchor="t" anchorCtr="0" compatLnSpc="1">
                                              <a:prstTxWarp prst="textNoShape">
                                                <a:avLst/>
                                              </a:prstTxWarp>
                                            </a:bodyPr>
                                            <a:lstStyle/>
                                            <a:p>
                                              <a:endParaRPr lang="ru-RU"/>
                                            </a:p>
                                          </p:txBody>
                                        </p:sp>
                                        <p:grpSp>
                                          <p:nvGrpSpPr>
                                            <p:cNvPr id="2087" name="Group 18"/>
                                            <p:cNvGrpSpPr>
                                              <a:grpSpLocks/>
                                            </p:cNvGrpSpPr>
                                            <p:nvPr/>
                                          </p:nvGrpSpPr>
                                          <p:grpSpPr bwMode="auto">
                                            <a:xfrm>
                                              <a:off x="2245" y="5792"/>
                                              <a:ext cx="25" cy="26"/>
                                              <a:chOff x="2245" y="5792"/>
                                              <a:chExt cx="25" cy="26"/>
                                            </a:xfrm>
                                          </p:grpSpPr>
                                          <p:sp>
                                            <p:nvSpPr>
                                              <p:cNvPr id="2088" name="Freeform 49"/>
                                              <p:cNvSpPr>
                                                <a:spLocks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>
                                                <a:off x="2245" y="5792"/>
                                                <a:ext cx="25" cy="25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T0" fmla="+- 0 2245 2245"/>
                                                  <a:gd name="T1" fmla="*/ T0 w 25"/>
                                                  <a:gd name="T2" fmla="+- 0 5817 5792"/>
                                                  <a:gd name="T3" fmla="*/ 5817 h 25"/>
                                                  <a:gd name="T4" fmla="+- 0 2261 2245"/>
                                                  <a:gd name="T5" fmla="*/ T4 w 25"/>
                                                  <a:gd name="T6" fmla="+- 0 5818 5792"/>
                                                  <a:gd name="T7" fmla="*/ 5818 h 25"/>
                                                  <a:gd name="T8" fmla="+- 0 2267 2245"/>
                                                  <a:gd name="T9" fmla="*/ T8 w 25"/>
                                                  <a:gd name="T10" fmla="+- 0 5804 5792"/>
                                                  <a:gd name="T11" fmla="*/ 5804 h 25"/>
                                                  <a:gd name="T12" fmla="+- 0 2270 2245"/>
                                                  <a:gd name="T13" fmla="*/ T12 w 25"/>
                                                  <a:gd name="T14" fmla="+- 0 5792 5792"/>
                                                  <a:gd name="T15" fmla="*/ 5792 h 25"/>
                                                  <a:gd name="T16" fmla="+- 0 2260 2245"/>
                                                  <a:gd name="T17" fmla="*/ T16 w 25"/>
                                                  <a:gd name="T18" fmla="+- 0 5797 5792"/>
                                                  <a:gd name="T19" fmla="*/ 5797 h 25"/>
                                                  <a:gd name="T20" fmla="+- 0 2249 2245"/>
                                                  <a:gd name="T21" fmla="*/ T20 w 25"/>
                                                  <a:gd name="T22" fmla="+- 0 5804 5792"/>
                                                  <a:gd name="T23" fmla="*/ 5804 h 25"/>
                                                  <a:gd name="T24" fmla="+- 0 2245 2245"/>
                                                  <a:gd name="T25" fmla="*/ T24 w 25"/>
                                                  <a:gd name="T26" fmla="+- 0 5817 5792"/>
                                                  <a:gd name="T27" fmla="*/ 5817 h 25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T1" y="T3"/>
                                                  </a:cxn>
                                                  <a:cxn ang="0">
                                                    <a:pos x="T5" y="T7"/>
                                                  </a:cxn>
                                                  <a:cxn ang="0">
                                                    <a:pos x="T9" y="T11"/>
                                                  </a:cxn>
                                                  <a:cxn ang="0">
                                                    <a:pos x="T13" y="T15"/>
                                                  </a:cxn>
                                                  <a:cxn ang="0">
                                                    <a:pos x="T17" y="T19"/>
                                                  </a:cxn>
                                                  <a:cxn ang="0">
                                                    <a:pos x="T21" y="T23"/>
                                                  </a:cxn>
                                                  <a:cxn ang="0">
                                                    <a:pos x="T25" y="T27"/>
                                                  </a:cxn>
                                                </a:cxnLst>
                                                <a:rect l="0" t="0" r="r" b="b"/>
                                                <a:pathLst>
                                                  <a:path w="25" h="25">
                                                    <a:moveTo>
                                                      <a:pt x="0" y="25"/>
                                                    </a:moveTo>
                                                    <a:lnTo>
                                                      <a:pt x="16" y="26"/>
                                                    </a:lnTo>
                                                    <a:lnTo>
                                                      <a:pt x="22" y="12"/>
                                                    </a:lnTo>
                                                    <a:lnTo>
                                                      <a:pt x="25" y="0"/>
                                                    </a:lnTo>
                                                    <a:lnTo>
                                                      <a:pt x="15" y="5"/>
                                                    </a:lnTo>
                                                    <a:lnTo>
                                                      <a:pt x="4" y="12"/>
                                                    </a:lnTo>
                                                    <a:lnTo>
                                                      <a:pt x="0" y="25"/>
                                                    </a:lnTo>
                                                    <a:close/>
                                                  </a:path>
                                                </a:pathLst>
                                              </a:custGeom>
                                              <a:solidFill>
                                                <a:srgbClr val="EF7D6E"/>
                                              </a:solidFill>
                                              <a:ln>
                                                <a:noFill/>
                                              </a:ln>
                                              <a:extLst>
                                                <a:ext uri="{91240B29-F687-4F45-9708-019B960494DF}">
                                                  <a14:hiddenLine xmlns:a14="http://schemas.microsoft.com/office/drawing/2010/main" w="9525">
                                                    <a:solidFill>
                                                      <a:srgbClr val="000000"/>
                                                    </a:solidFill>
                                                    <a:round/>
                                                    <a:headEnd/>
                                                    <a:tailEnd/>
                                                  </a14:hiddenLine>
                                                </a:ext>
                                              </a:extLst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ru-RU"/>
                                              </a:p>
                                            </p:txBody>
                                          </p:sp>
                                          <p:grpSp>
                                            <p:nvGrpSpPr>
                                              <p:cNvPr id="2089" name="Group 19"/>
                                              <p:cNvGrpSpPr>
                                                <a:grpSpLocks/>
                                              </p:cNvGrpSpPr>
                                              <p:nvPr/>
                                            </p:nvGrpSpPr>
                                            <p:grpSpPr bwMode="auto">
                                              <a:xfrm>
                                                <a:off x="2302" y="5489"/>
                                                <a:ext cx="163" cy="411"/>
                                                <a:chOff x="2302" y="5489"/>
                                                <a:chExt cx="163" cy="411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2090" name="Freeform 48"/>
                                                <p:cNvSpPr>
                                                  <a:spLocks/>
                                                </p:cNvSpPr>
                                                <p:nvPr/>
                                              </p:nvSpPr>
                                              <p:spPr bwMode="auto">
                                                <a:xfrm>
                                                  <a:off x="2302" y="5489"/>
                                                  <a:ext cx="163" cy="411"/>
                                                </a:xfrm>
                                                <a:custGeom>
                                                  <a:avLst/>
                                                  <a:gdLst>
                                                    <a:gd name="T0" fmla="+- 0 2424 2302"/>
                                                    <a:gd name="T1" fmla="*/ T0 w 163"/>
                                                    <a:gd name="T2" fmla="+- 0 5614 5489"/>
                                                    <a:gd name="T3" fmla="*/ 5614 h 411"/>
                                                    <a:gd name="T4" fmla="+- 0 2402 2302"/>
                                                    <a:gd name="T5" fmla="*/ T4 w 163"/>
                                                    <a:gd name="T6" fmla="+- 0 5591 5489"/>
                                                    <a:gd name="T7" fmla="*/ 5591 h 411"/>
                                                    <a:gd name="T8" fmla="+- 0 2410 2302"/>
                                                    <a:gd name="T9" fmla="*/ T8 w 163"/>
                                                    <a:gd name="T10" fmla="+- 0 5555 5489"/>
                                                    <a:gd name="T11" fmla="*/ 5555 h 411"/>
                                                    <a:gd name="T12" fmla="+- 0 2406 2302"/>
                                                    <a:gd name="T13" fmla="*/ T12 w 163"/>
                                                    <a:gd name="T14" fmla="+- 0 5520 5489"/>
                                                    <a:gd name="T15" fmla="*/ 5520 h 411"/>
                                                    <a:gd name="T16" fmla="+- 0 2364 2302"/>
                                                    <a:gd name="T17" fmla="*/ T16 w 163"/>
                                                    <a:gd name="T18" fmla="+- 0 5494 5489"/>
                                                    <a:gd name="T19" fmla="*/ 5494 h 411"/>
                                                    <a:gd name="T20" fmla="+- 0 2334 2302"/>
                                                    <a:gd name="T21" fmla="*/ T20 w 163"/>
                                                    <a:gd name="T22" fmla="+- 0 5492 5489"/>
                                                    <a:gd name="T23" fmla="*/ 5492 h 411"/>
                                                    <a:gd name="T24" fmla="+- 0 2313 2302"/>
                                                    <a:gd name="T25" fmla="*/ T24 w 163"/>
                                                    <a:gd name="T26" fmla="+- 0 5499 5489"/>
                                                    <a:gd name="T27" fmla="*/ 5499 h 411"/>
                                                    <a:gd name="T28" fmla="+- 0 2302 2302"/>
                                                    <a:gd name="T29" fmla="*/ T28 w 163"/>
                                                    <a:gd name="T30" fmla="+- 0 5530 5489"/>
                                                    <a:gd name="T31" fmla="*/ 5530 h 411"/>
                                                    <a:gd name="T32" fmla="+- 0 2310 2302"/>
                                                    <a:gd name="T33" fmla="*/ T32 w 163"/>
                                                    <a:gd name="T34" fmla="+- 0 5560 5489"/>
                                                    <a:gd name="T35" fmla="*/ 5560 h 411"/>
                                                    <a:gd name="T36" fmla="+- 0 2311 2302"/>
                                                    <a:gd name="T37" fmla="*/ T36 w 163"/>
                                                    <a:gd name="T38" fmla="+- 0 5593 5489"/>
                                                    <a:gd name="T39" fmla="*/ 5593 h 411"/>
                                                    <a:gd name="T40" fmla="+- 0 2309 2302"/>
                                                    <a:gd name="T41" fmla="*/ T40 w 163"/>
                                                    <a:gd name="T42" fmla="+- 0 5614 5489"/>
                                                    <a:gd name="T43" fmla="*/ 5614 h 411"/>
                                                    <a:gd name="T44" fmla="+- 0 2330 2302"/>
                                                    <a:gd name="T45" fmla="*/ T44 w 163"/>
                                                    <a:gd name="T46" fmla="+- 0 5649 5489"/>
                                                    <a:gd name="T47" fmla="*/ 5649 h 411"/>
                                                    <a:gd name="T48" fmla="+- 0 2334 2302"/>
                                                    <a:gd name="T49" fmla="*/ T48 w 163"/>
                                                    <a:gd name="T50" fmla="+- 0 5682 5489"/>
                                                    <a:gd name="T51" fmla="*/ 5682 h 411"/>
                                                    <a:gd name="T52" fmla="+- 0 2315 2302"/>
                                                    <a:gd name="T53" fmla="*/ T52 w 163"/>
                                                    <a:gd name="T54" fmla="+- 0 5718 5489"/>
                                                    <a:gd name="T55" fmla="*/ 5718 h 411"/>
                                                    <a:gd name="T56" fmla="+- 0 2317 2302"/>
                                                    <a:gd name="T57" fmla="*/ T56 w 163"/>
                                                    <a:gd name="T58" fmla="+- 0 5743 5489"/>
                                                    <a:gd name="T59" fmla="*/ 5743 h 411"/>
                                                    <a:gd name="T60" fmla="+- 0 2329 2302"/>
                                                    <a:gd name="T61" fmla="*/ T60 w 163"/>
                                                    <a:gd name="T62" fmla="+- 0 5778 5489"/>
                                                    <a:gd name="T63" fmla="*/ 5778 h 411"/>
                                                    <a:gd name="T64" fmla="+- 0 2322 2302"/>
                                                    <a:gd name="T65" fmla="*/ T64 w 163"/>
                                                    <a:gd name="T66" fmla="+- 0 5795 5489"/>
                                                    <a:gd name="T67" fmla="*/ 5795 h 411"/>
                                                    <a:gd name="T68" fmla="+- 0 2316 2302"/>
                                                    <a:gd name="T69" fmla="*/ T68 w 163"/>
                                                    <a:gd name="T70" fmla="+- 0 5827 5489"/>
                                                    <a:gd name="T71" fmla="*/ 5827 h 411"/>
                                                    <a:gd name="T72" fmla="+- 0 2324 2302"/>
                                                    <a:gd name="T73" fmla="*/ T72 w 163"/>
                                                    <a:gd name="T74" fmla="+- 0 5864 5489"/>
                                                    <a:gd name="T75" fmla="*/ 5864 h 411"/>
                                                    <a:gd name="T76" fmla="+- 0 2357 2302"/>
                                                    <a:gd name="T77" fmla="*/ T76 w 163"/>
                                                    <a:gd name="T78" fmla="+- 0 5892 5489"/>
                                                    <a:gd name="T79" fmla="*/ 5892 h 411"/>
                                                    <a:gd name="T80" fmla="+- 0 2392 2302"/>
                                                    <a:gd name="T81" fmla="*/ T80 w 163"/>
                                                    <a:gd name="T82" fmla="+- 0 5899 5489"/>
                                                    <a:gd name="T83" fmla="*/ 5899 h 411"/>
                                                    <a:gd name="T84" fmla="+- 0 2434 2302"/>
                                                    <a:gd name="T85" fmla="*/ T84 w 163"/>
                                                    <a:gd name="T86" fmla="+- 0 5884 5489"/>
                                                    <a:gd name="T87" fmla="*/ 5884 h 411"/>
                                                    <a:gd name="T88" fmla="+- 0 2456 2302"/>
                                                    <a:gd name="T89" fmla="*/ T88 w 163"/>
                                                    <a:gd name="T90" fmla="+- 0 5860 5489"/>
                                                    <a:gd name="T91" fmla="*/ 5860 h 411"/>
                                                    <a:gd name="T92" fmla="+- 0 2460 2302"/>
                                                    <a:gd name="T93" fmla="*/ T92 w 163"/>
                                                    <a:gd name="T94" fmla="+- 0 5852 5489"/>
                                                    <a:gd name="T95" fmla="*/ 5852 h 411"/>
                                                    <a:gd name="T96" fmla="+- 0 2418 2302"/>
                                                    <a:gd name="T97" fmla="*/ T96 w 163"/>
                                                    <a:gd name="T98" fmla="+- 0 5843 5489"/>
                                                    <a:gd name="T99" fmla="*/ 5843 h 411"/>
                                                    <a:gd name="T100" fmla="+- 0 2431 2302"/>
                                                    <a:gd name="T101" fmla="*/ T100 w 163"/>
                                                    <a:gd name="T102" fmla="+- 0 5814 5489"/>
                                                    <a:gd name="T103" fmla="*/ 5814 h 411"/>
                                                    <a:gd name="T104" fmla="+- 0 2462 2302"/>
                                                    <a:gd name="T105" fmla="*/ T104 w 163"/>
                                                    <a:gd name="T106" fmla="+- 0 5786 5489"/>
                                                    <a:gd name="T107" fmla="*/ 5786 h 411"/>
                                                    <a:gd name="T108" fmla="+- 0 2456 2302"/>
                                                    <a:gd name="T109" fmla="*/ T108 w 163"/>
                                                    <a:gd name="T110" fmla="+- 0 5757 5489"/>
                                                    <a:gd name="T111" fmla="*/ 5757 h 411"/>
                                                    <a:gd name="T112" fmla="+- 0 2422 2302"/>
                                                    <a:gd name="T113" fmla="*/ T112 w 163"/>
                                                    <a:gd name="T114" fmla="+- 0 5729 5489"/>
                                                    <a:gd name="T115" fmla="*/ 5729 h 411"/>
                                                    <a:gd name="T116" fmla="+- 0 2422 2302"/>
                                                    <a:gd name="T117" fmla="*/ T116 w 163"/>
                                                    <a:gd name="T118" fmla="+- 0 5699 5489"/>
                                                    <a:gd name="T119" fmla="*/ 5699 h 411"/>
                                                    <a:gd name="T120" fmla="+- 0 2446 2302"/>
                                                    <a:gd name="T121" fmla="*/ T120 w 163"/>
                                                    <a:gd name="T122" fmla="+- 0 5666 5489"/>
                                                    <a:gd name="T123" fmla="*/ 5666 h 411"/>
                                                    <a:gd name="T124" fmla="+- 0 2441 2302"/>
                                                    <a:gd name="T125" fmla="*/ T124 w 163"/>
                                                    <a:gd name="T126" fmla="+- 0 5625 5489"/>
                                                    <a:gd name="T127" fmla="*/ 5625 h 411"/>
                                                  </a:gdLst>
                                                  <a:ahLst/>
                                                  <a:cxnLst>
                                                    <a:cxn ang="0">
                                                      <a:pos x="T1" y="T3"/>
                                                    </a:cxn>
                                                    <a:cxn ang="0">
                                                      <a:pos x="T5" y="T7"/>
                                                    </a:cxn>
                                                    <a:cxn ang="0">
                                                      <a:pos x="T9" y="T11"/>
                                                    </a:cxn>
                                                    <a:cxn ang="0">
                                                      <a:pos x="T13" y="T15"/>
                                                    </a:cxn>
                                                    <a:cxn ang="0">
                                                      <a:pos x="T17" y="T19"/>
                                                    </a:cxn>
                                                    <a:cxn ang="0">
                                                      <a:pos x="T21" y="T23"/>
                                                    </a:cxn>
                                                    <a:cxn ang="0">
                                                      <a:pos x="T25" y="T27"/>
                                                    </a:cxn>
                                                    <a:cxn ang="0">
                                                      <a:pos x="T29" y="T31"/>
                                                    </a:cxn>
                                                    <a:cxn ang="0">
                                                      <a:pos x="T33" y="T35"/>
                                                    </a:cxn>
                                                    <a:cxn ang="0">
                                                      <a:pos x="T37" y="T39"/>
                                                    </a:cxn>
                                                    <a:cxn ang="0">
                                                      <a:pos x="T41" y="T43"/>
                                                    </a:cxn>
                                                    <a:cxn ang="0">
                                                      <a:pos x="T45" y="T47"/>
                                                    </a:cxn>
                                                    <a:cxn ang="0">
                                                      <a:pos x="T49" y="T51"/>
                                                    </a:cxn>
                                                    <a:cxn ang="0">
                                                      <a:pos x="T53" y="T55"/>
                                                    </a:cxn>
                                                    <a:cxn ang="0">
                                                      <a:pos x="T57" y="T59"/>
                                                    </a:cxn>
                                                    <a:cxn ang="0">
                                                      <a:pos x="T61" y="T63"/>
                                                    </a:cxn>
                                                    <a:cxn ang="0">
                                                      <a:pos x="T65" y="T67"/>
                                                    </a:cxn>
                                                    <a:cxn ang="0">
                                                      <a:pos x="T69" y="T71"/>
                                                    </a:cxn>
                                                    <a:cxn ang="0">
                                                      <a:pos x="T73" y="T75"/>
                                                    </a:cxn>
                                                    <a:cxn ang="0">
                                                      <a:pos x="T77" y="T79"/>
                                                    </a:cxn>
                                                    <a:cxn ang="0">
                                                      <a:pos x="T81" y="T83"/>
                                                    </a:cxn>
                                                    <a:cxn ang="0">
                                                      <a:pos x="T85" y="T87"/>
                                                    </a:cxn>
                                                    <a:cxn ang="0">
                                                      <a:pos x="T89" y="T91"/>
                                                    </a:cxn>
                                                    <a:cxn ang="0">
                                                      <a:pos x="T93" y="T95"/>
                                                    </a:cxn>
                                                    <a:cxn ang="0">
                                                      <a:pos x="T97" y="T99"/>
                                                    </a:cxn>
                                                    <a:cxn ang="0">
                                                      <a:pos x="T101" y="T103"/>
                                                    </a:cxn>
                                                    <a:cxn ang="0">
                                                      <a:pos x="T105" y="T107"/>
                                                    </a:cxn>
                                                    <a:cxn ang="0">
                                                      <a:pos x="T109" y="T111"/>
                                                    </a:cxn>
                                                    <a:cxn ang="0">
                                                      <a:pos x="T113" y="T115"/>
                                                    </a:cxn>
                                                    <a:cxn ang="0">
                                                      <a:pos x="T117" y="T119"/>
                                                    </a:cxn>
                                                    <a:cxn ang="0">
                                                      <a:pos x="T121" y="T123"/>
                                                    </a:cxn>
                                                    <a:cxn ang="0">
                                                      <a:pos x="T125" y="T127"/>
                                                    </a:cxn>
                                                  </a:cxnLst>
                                                  <a:rect l="0" t="0" r="r" b="b"/>
                                                  <a:pathLst>
                                                    <a:path w="163" h="411">
                                                      <a:moveTo>
                                                        <a:pt x="139" y="136"/>
                                                      </a:moveTo>
                                                      <a:lnTo>
                                                        <a:pt x="122" y="125"/>
                                                      </a:lnTo>
                                                      <a:lnTo>
                                                        <a:pt x="105" y="115"/>
                                                      </a:lnTo>
                                                      <a:lnTo>
                                                        <a:pt x="100" y="102"/>
                                                      </a:lnTo>
                                                      <a:lnTo>
                                                        <a:pt x="104" y="84"/>
                                                      </a:lnTo>
                                                      <a:lnTo>
                                                        <a:pt x="108" y="66"/>
                                                      </a:lnTo>
                                                      <a:lnTo>
                                                        <a:pt x="108" y="47"/>
                                                      </a:lnTo>
                                                      <a:lnTo>
                                                        <a:pt x="104" y="31"/>
                                                      </a:lnTo>
                                                      <a:lnTo>
                                                        <a:pt x="86" y="13"/>
                                                      </a:lnTo>
                                                      <a:lnTo>
                                                        <a:pt x="62" y="5"/>
                                                      </a:lnTo>
                                                      <a:lnTo>
                                                        <a:pt x="41" y="3"/>
                                                      </a:lnTo>
                                                      <a:lnTo>
                                                        <a:pt x="32" y="3"/>
                                                      </a:lnTo>
                                                      <a:lnTo>
                                                        <a:pt x="21" y="0"/>
                                                      </a:lnTo>
                                                      <a:lnTo>
                                                        <a:pt x="11" y="10"/>
                                                      </a:lnTo>
                                                      <a:lnTo>
                                                        <a:pt x="3" y="23"/>
                                                      </a:lnTo>
                                                      <a:lnTo>
                                                        <a:pt x="0" y="41"/>
                                                      </a:lnTo>
                                                      <a:lnTo>
                                                        <a:pt x="3" y="62"/>
                                                      </a:lnTo>
                                                      <a:lnTo>
                                                        <a:pt x="8" y="71"/>
                                                      </a:lnTo>
                                                      <a:lnTo>
                                                        <a:pt x="13" y="88"/>
                                                      </a:lnTo>
                                                      <a:lnTo>
                                                        <a:pt x="9" y="104"/>
                                                      </a:lnTo>
                                                      <a:lnTo>
                                                        <a:pt x="6" y="121"/>
                                                      </a:lnTo>
                                                      <a:lnTo>
                                                        <a:pt x="7" y="125"/>
                                                      </a:lnTo>
                                                      <a:lnTo>
                                                        <a:pt x="16" y="145"/>
                                                      </a:lnTo>
                                                      <a:lnTo>
                                                        <a:pt x="28" y="160"/>
                                                      </a:lnTo>
                                                      <a:lnTo>
                                                        <a:pt x="35" y="175"/>
                                                      </a:lnTo>
                                                      <a:lnTo>
                                                        <a:pt x="32" y="193"/>
                                                      </a:lnTo>
                                                      <a:lnTo>
                                                        <a:pt x="21" y="211"/>
                                                      </a:lnTo>
                                                      <a:lnTo>
                                                        <a:pt x="13" y="229"/>
                                                      </a:lnTo>
                                                      <a:lnTo>
                                                        <a:pt x="11" y="236"/>
                                                      </a:lnTo>
                                                      <a:lnTo>
                                                        <a:pt x="15" y="254"/>
                                                      </a:lnTo>
                                                      <a:lnTo>
                                                        <a:pt x="23" y="272"/>
                                                      </a:lnTo>
                                                      <a:lnTo>
                                                        <a:pt x="27" y="289"/>
                                                      </a:lnTo>
                                                      <a:lnTo>
                                                        <a:pt x="25" y="297"/>
                                                      </a:lnTo>
                                                      <a:lnTo>
                                                        <a:pt x="20" y="306"/>
                                                      </a:lnTo>
                                                      <a:lnTo>
                                                        <a:pt x="16" y="321"/>
                                                      </a:lnTo>
                                                      <a:lnTo>
                                                        <a:pt x="14" y="338"/>
                                                      </a:lnTo>
                                                      <a:lnTo>
                                                        <a:pt x="15" y="356"/>
                                                      </a:lnTo>
                                                      <a:lnTo>
                                                        <a:pt x="22" y="375"/>
                                                      </a:lnTo>
                                                      <a:lnTo>
                                                        <a:pt x="34" y="391"/>
                                                      </a:lnTo>
                                                      <a:lnTo>
                                                        <a:pt x="55" y="403"/>
                                                      </a:lnTo>
                                                      <a:lnTo>
                                                        <a:pt x="62" y="406"/>
                                                      </a:lnTo>
                                                      <a:lnTo>
                                                        <a:pt x="90" y="410"/>
                                                      </a:lnTo>
                                                      <a:lnTo>
                                                        <a:pt x="114" y="406"/>
                                                      </a:lnTo>
                                                      <a:lnTo>
                                                        <a:pt x="132" y="395"/>
                                                      </a:lnTo>
                                                      <a:lnTo>
                                                        <a:pt x="145" y="383"/>
                                                      </a:lnTo>
                                                      <a:lnTo>
                                                        <a:pt x="154" y="371"/>
                                                      </a:lnTo>
                                                      <a:lnTo>
                                                        <a:pt x="158" y="364"/>
                                                      </a:lnTo>
                                                      <a:lnTo>
                                                        <a:pt x="158" y="363"/>
                                                      </a:lnTo>
                                                      <a:lnTo>
                                                        <a:pt x="125" y="361"/>
                                                      </a:lnTo>
                                                      <a:lnTo>
                                                        <a:pt x="116" y="354"/>
                                                      </a:lnTo>
                                                      <a:lnTo>
                                                        <a:pt x="118" y="340"/>
                                                      </a:lnTo>
                                                      <a:lnTo>
                                                        <a:pt x="129" y="325"/>
                                                      </a:lnTo>
                                                      <a:lnTo>
                                                        <a:pt x="146" y="312"/>
                                                      </a:lnTo>
                                                      <a:lnTo>
                                                        <a:pt x="160" y="297"/>
                                                      </a:lnTo>
                                                      <a:lnTo>
                                                        <a:pt x="163" y="285"/>
                                                      </a:lnTo>
                                                      <a:lnTo>
                                                        <a:pt x="154" y="268"/>
                                                      </a:lnTo>
                                                      <a:lnTo>
                                                        <a:pt x="137" y="254"/>
                                                      </a:lnTo>
                                                      <a:lnTo>
                                                        <a:pt x="120" y="240"/>
                                                      </a:lnTo>
                                                      <a:lnTo>
                                                        <a:pt x="114" y="226"/>
                                                      </a:lnTo>
                                                      <a:lnTo>
                                                        <a:pt x="120" y="210"/>
                                                      </a:lnTo>
                                                      <a:lnTo>
                                                        <a:pt x="132" y="194"/>
                                                      </a:lnTo>
                                                      <a:lnTo>
                                                        <a:pt x="144" y="177"/>
                                                      </a:lnTo>
                                                      <a:lnTo>
                                                        <a:pt x="148" y="156"/>
                                                      </a:lnTo>
                                                      <a:lnTo>
                                                        <a:pt x="139" y="136"/>
                                                      </a:lnTo>
                                                      <a:close/>
                                                    </a:path>
                                                  </a:pathLst>
                                                </a:custGeom>
                                                <a:solidFill>
                                                  <a:srgbClr val="F28F00"/>
                                                </a:solidFill>
                                                <a:ln>
                                                  <a:noFill/>
                                                </a:ln>
                                                <a:extLst>
                                                  <a:ext uri="{91240B29-F687-4F45-9708-019B960494DF}">
                                                    <a14:hiddenLine xmlns:a14="http://schemas.microsoft.com/office/drawing/2010/main" w="9525">
                                                      <a:solidFill>
                                                        <a:srgbClr val="000000"/>
                                                      </a:solidFill>
                                                      <a:round/>
                                                      <a:headEnd/>
                                                      <a:tailEnd/>
                                                    </a14:hiddenLine>
                                                  </a:ext>
                                                </a:extLst>
                                              </p:spPr>
                                              <p:txBody>
                                                <a:bodyPr vert="horz" wrap="square" lIns="91440" tIns="45720" rIns="91440" bIns="45720" numCol="1" anchor="t" anchorCtr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</a:bodyPr>
                                                <a:lstStyle/>
                                                <a:p>
                                                  <a:endParaRPr lang="ru-RU"/>
                                                </a:p>
                                              </p:txBody>
                                            </p:sp>
                                            <p:grpSp>
                                              <p:nvGrpSpPr>
                                                <p:cNvPr id="2091" name="Group 20"/>
                                                <p:cNvGrpSpPr>
                                                  <a:grpSpLocks/>
                                                </p:cNvGrpSpPr>
                                                <p:nvPr/>
                                              </p:nvGrpSpPr>
                                              <p:grpSpPr bwMode="auto">
                                                <a:xfrm>
                                                  <a:off x="2076" y="5445"/>
                                                  <a:ext cx="272" cy="186"/>
                                                  <a:chOff x="2076" y="5445"/>
                                                  <a:chExt cx="272" cy="186"/>
                                                </a:xfrm>
                                              </p:grpSpPr>
                                              <p:sp>
                                                <p:nvSpPr>
                                                  <p:cNvPr id="2092" name="Freeform 47"/>
                                                  <p:cNvSpPr>
                                                    <a:spLocks/>
                                                  </p:cNvSpPr>
                                                  <p:nvPr/>
                                                </p:nvSpPr>
                                                <p:spPr bwMode="auto">
                                                  <a:xfrm>
                                                    <a:off x="2076" y="5445"/>
                                                    <a:ext cx="272" cy="186"/>
                                                  </a:xfrm>
                                                  <a:custGeom>
                                                    <a:avLst/>
                                                    <a:gdLst>
                                                      <a:gd name="T0" fmla="+- 0 2211 2076"/>
                                                      <a:gd name="T1" fmla="*/ T0 w 272"/>
                                                      <a:gd name="T2" fmla="+- 0 5572 5445"/>
                                                      <a:gd name="T3" fmla="*/ 5572 h 186"/>
                                                      <a:gd name="T4" fmla="+- 0 2185 2076"/>
                                                      <a:gd name="T5" fmla="*/ T4 w 272"/>
                                                      <a:gd name="T6" fmla="+- 0 5582 5445"/>
                                                      <a:gd name="T7" fmla="*/ 5582 h 186"/>
                                                      <a:gd name="T8" fmla="+- 0 2182 2076"/>
                                                      <a:gd name="T9" fmla="*/ T8 w 272"/>
                                                      <a:gd name="T10" fmla="+- 0 5583 5445"/>
                                                      <a:gd name="T11" fmla="*/ 5583 h 186"/>
                                                      <a:gd name="T12" fmla="+- 0 2208 2076"/>
                                                      <a:gd name="T13" fmla="*/ T12 w 272"/>
                                                      <a:gd name="T14" fmla="+- 0 5582 5445"/>
                                                      <a:gd name="T15" fmla="*/ 5582 h 186"/>
                                                      <a:gd name="T16" fmla="+- 0 2234 2076"/>
                                                      <a:gd name="T17" fmla="*/ T16 w 272"/>
                                                      <a:gd name="T18" fmla="+- 0 5580 5445"/>
                                                      <a:gd name="T19" fmla="*/ 5580 h 186"/>
                                                      <a:gd name="T20" fmla="+- 0 2258 2076"/>
                                                      <a:gd name="T21" fmla="*/ T20 w 272"/>
                                                      <a:gd name="T22" fmla="+- 0 5577 5445"/>
                                                      <a:gd name="T23" fmla="*/ 5577 h 186"/>
                                                      <a:gd name="T24" fmla="+- 0 2280 2076"/>
                                                      <a:gd name="T25" fmla="*/ T24 w 272"/>
                                                      <a:gd name="T26" fmla="+- 0 5573 5445"/>
                                                      <a:gd name="T27" fmla="*/ 5573 h 186"/>
                                                      <a:gd name="T28" fmla="+- 0 2300 2076"/>
                                                      <a:gd name="T29" fmla="*/ T28 w 272"/>
                                                      <a:gd name="T30" fmla="+- 0 5567 5445"/>
                                                      <a:gd name="T31" fmla="*/ 5567 h 186"/>
                                                      <a:gd name="T32" fmla="+- 0 2317 2076"/>
                                                      <a:gd name="T33" fmla="*/ T32 w 272"/>
                                                      <a:gd name="T34" fmla="+- 0 5560 5445"/>
                                                      <a:gd name="T35" fmla="*/ 5560 h 186"/>
                                                      <a:gd name="T36" fmla="+- 0 2332 2076"/>
                                                      <a:gd name="T37" fmla="*/ T36 w 272"/>
                                                      <a:gd name="T38" fmla="+- 0 5551 5445"/>
                                                      <a:gd name="T39" fmla="*/ 5551 h 186"/>
                                                      <a:gd name="T40" fmla="+- 0 2343 2076"/>
                                                      <a:gd name="T41" fmla="*/ T40 w 272"/>
                                                      <a:gd name="T42" fmla="+- 0 5540 5445"/>
                                                      <a:gd name="T43" fmla="*/ 5540 h 186"/>
                                                      <a:gd name="T44" fmla="+- 0 2348 2076"/>
                                                      <a:gd name="T45" fmla="*/ T44 w 272"/>
                                                      <a:gd name="T46" fmla="+- 0 5530 5445"/>
                                                      <a:gd name="T47" fmla="*/ 5530 h 186"/>
                                                      <a:gd name="T48" fmla="+- 0 2348 2076"/>
                                                      <a:gd name="T49" fmla="*/ T48 w 272"/>
                                                      <a:gd name="T50" fmla="+- 0 5509 5445"/>
                                                      <a:gd name="T51" fmla="*/ 5509 h 186"/>
                                                      <a:gd name="T52" fmla="+- 0 2344 2076"/>
                                                      <a:gd name="T53" fmla="*/ T52 w 272"/>
                                                      <a:gd name="T54" fmla="+- 0 5490 5445"/>
                                                      <a:gd name="T55" fmla="*/ 5490 h 186"/>
                                                      <a:gd name="T56" fmla="+- 0 2335 2076"/>
                                                      <a:gd name="T57" fmla="*/ T56 w 272"/>
                                                      <a:gd name="T58" fmla="+- 0 5475 5445"/>
                                                      <a:gd name="T59" fmla="*/ 5475 h 186"/>
                                                      <a:gd name="T60" fmla="+- 0 2324 2076"/>
                                                      <a:gd name="T61" fmla="*/ T60 w 272"/>
                                                      <a:gd name="T62" fmla="+- 0 5463 5445"/>
                                                      <a:gd name="T63" fmla="*/ 5463 h 186"/>
                                                      <a:gd name="T64" fmla="+- 0 2310 2076"/>
                                                      <a:gd name="T65" fmla="*/ T64 w 272"/>
                                                      <a:gd name="T66" fmla="+- 0 5454 5445"/>
                                                      <a:gd name="T67" fmla="*/ 5454 h 186"/>
                                                      <a:gd name="T68" fmla="+- 0 2293 2076"/>
                                                      <a:gd name="T69" fmla="*/ T68 w 272"/>
                                                      <a:gd name="T70" fmla="+- 0 5448 5445"/>
                                                      <a:gd name="T71" fmla="*/ 5448 h 186"/>
                                                      <a:gd name="T72" fmla="+- 0 2275 2076"/>
                                                      <a:gd name="T73" fmla="*/ T72 w 272"/>
                                                      <a:gd name="T74" fmla="+- 0 5445 5445"/>
                                                      <a:gd name="T75" fmla="*/ 5445 h 186"/>
                                                      <a:gd name="T76" fmla="+- 0 2255 2076"/>
                                                      <a:gd name="T77" fmla="*/ T76 w 272"/>
                                                      <a:gd name="T78" fmla="+- 0 5445 5445"/>
                                                      <a:gd name="T79" fmla="*/ 5445 h 186"/>
                                                      <a:gd name="T80" fmla="+- 0 2234 2076"/>
                                                      <a:gd name="T81" fmla="*/ T80 w 272"/>
                                                      <a:gd name="T82" fmla="+- 0 5447 5445"/>
                                                      <a:gd name="T83" fmla="*/ 5447 h 186"/>
                                                      <a:gd name="T84" fmla="+- 0 2213 2076"/>
                                                      <a:gd name="T85" fmla="*/ T84 w 272"/>
                                                      <a:gd name="T86" fmla="+- 0 5452 5445"/>
                                                      <a:gd name="T87" fmla="*/ 5452 h 186"/>
                                                      <a:gd name="T88" fmla="+- 0 2191 2076"/>
                                                      <a:gd name="T89" fmla="*/ T88 w 272"/>
                                                      <a:gd name="T90" fmla="+- 0 5460 5445"/>
                                                      <a:gd name="T91" fmla="*/ 5460 h 186"/>
                                                      <a:gd name="T92" fmla="+- 0 2171 2076"/>
                                                      <a:gd name="T93" fmla="*/ T92 w 272"/>
                                                      <a:gd name="T94" fmla="+- 0 5470 5445"/>
                                                      <a:gd name="T95" fmla="*/ 5470 h 186"/>
                                                      <a:gd name="T96" fmla="+- 0 2151 2076"/>
                                                      <a:gd name="T97" fmla="*/ T96 w 272"/>
                                                      <a:gd name="T98" fmla="+- 0 5483 5445"/>
                                                      <a:gd name="T99" fmla="*/ 5483 h 186"/>
                                                      <a:gd name="T100" fmla="+- 0 2132 2076"/>
                                                      <a:gd name="T101" fmla="*/ T100 w 272"/>
                                                      <a:gd name="T102" fmla="+- 0 5498 5445"/>
                                                      <a:gd name="T103" fmla="*/ 5498 h 186"/>
                                                      <a:gd name="T104" fmla="+- 0 2115 2076"/>
                                                      <a:gd name="T105" fmla="*/ T104 w 272"/>
                                                      <a:gd name="T106" fmla="+- 0 5515 5445"/>
                                                      <a:gd name="T107" fmla="*/ 5515 h 186"/>
                                                      <a:gd name="T108" fmla="+- 0 2101 2076"/>
                                                      <a:gd name="T109" fmla="*/ T108 w 272"/>
                                                      <a:gd name="T110" fmla="+- 0 5534 5445"/>
                                                      <a:gd name="T111" fmla="*/ 5534 h 186"/>
                                                      <a:gd name="T112" fmla="+- 0 2089 2076"/>
                                                      <a:gd name="T113" fmla="*/ T112 w 272"/>
                                                      <a:gd name="T114" fmla="+- 0 5555 5445"/>
                                                      <a:gd name="T115" fmla="*/ 5555 h 186"/>
                                                      <a:gd name="T116" fmla="+- 0 2081 2076"/>
                                                      <a:gd name="T117" fmla="*/ T116 w 272"/>
                                                      <a:gd name="T118" fmla="+- 0 5579 5445"/>
                                                      <a:gd name="T119" fmla="*/ 5579 h 186"/>
                                                      <a:gd name="T120" fmla="+- 0 2077 2076"/>
                                                      <a:gd name="T121" fmla="*/ T120 w 272"/>
                                                      <a:gd name="T122" fmla="+- 0 5604 5445"/>
                                                      <a:gd name="T123" fmla="*/ 5604 h 186"/>
                                                      <a:gd name="T124" fmla="+- 0 2076 2076"/>
                                                      <a:gd name="T125" fmla="*/ T124 w 272"/>
                                                      <a:gd name="T126" fmla="+- 0 5631 5445"/>
                                                      <a:gd name="T127" fmla="*/ 5631 h 186"/>
                                                      <a:gd name="T128" fmla="+- 0 2100 2076"/>
                                                      <a:gd name="T129" fmla="*/ T128 w 272"/>
                                                      <a:gd name="T130" fmla="+- 0 5613 5445"/>
                                                      <a:gd name="T131" fmla="*/ 5613 h 186"/>
                                                      <a:gd name="T132" fmla="+- 0 2124 2076"/>
                                                      <a:gd name="T133" fmla="*/ T132 w 272"/>
                                                      <a:gd name="T134" fmla="+- 0 5597 5445"/>
                                                      <a:gd name="T135" fmla="*/ 5597 h 186"/>
                                                      <a:gd name="T136" fmla="+- 0 2148 2076"/>
                                                      <a:gd name="T137" fmla="*/ T136 w 272"/>
                                                      <a:gd name="T138" fmla="+- 0 5583 5445"/>
                                                      <a:gd name="T139" fmla="*/ 5583 h 186"/>
                                                      <a:gd name="T140" fmla="+- 0 2171 2076"/>
                                                      <a:gd name="T141" fmla="*/ T140 w 272"/>
                                                      <a:gd name="T142" fmla="+- 0 5571 5445"/>
                                                      <a:gd name="T143" fmla="*/ 5571 h 186"/>
                                                      <a:gd name="T144" fmla="+- 0 2193 2076"/>
                                                      <a:gd name="T145" fmla="*/ T144 w 272"/>
                                                      <a:gd name="T146" fmla="+- 0 5560 5445"/>
                                                      <a:gd name="T147" fmla="*/ 5560 h 186"/>
                                                      <a:gd name="T148" fmla="+- 0 2212 2076"/>
                                                      <a:gd name="T149" fmla="*/ T148 w 272"/>
                                                      <a:gd name="T150" fmla="+- 0 5552 5445"/>
                                                      <a:gd name="T151" fmla="*/ 5552 h 186"/>
                                                      <a:gd name="T152" fmla="+- 0 2228 2076"/>
                                                      <a:gd name="T153" fmla="*/ T152 w 272"/>
                                                      <a:gd name="T154" fmla="+- 0 5545 5445"/>
                                                      <a:gd name="T155" fmla="*/ 5545 h 186"/>
                                                      <a:gd name="T156" fmla="+- 0 2240 2076"/>
                                                      <a:gd name="T157" fmla="*/ T156 w 272"/>
                                                      <a:gd name="T158" fmla="+- 0 5541 5445"/>
                                                      <a:gd name="T159" fmla="*/ 5541 h 186"/>
                                                      <a:gd name="T160" fmla="+- 0 2247 2076"/>
                                                      <a:gd name="T161" fmla="*/ T160 w 272"/>
                                                      <a:gd name="T162" fmla="+- 0 5538 5445"/>
                                                      <a:gd name="T163" fmla="*/ 5538 h 186"/>
                                                      <a:gd name="T164" fmla="+- 0 2250 2076"/>
                                                      <a:gd name="T165" fmla="*/ T164 w 272"/>
                                                      <a:gd name="T166" fmla="+- 0 5538 5445"/>
                                                      <a:gd name="T167" fmla="*/ 5538 h 186"/>
                                                      <a:gd name="T168" fmla="+- 0 2238 2076"/>
                                                      <a:gd name="T169" fmla="*/ T168 w 272"/>
                                                      <a:gd name="T170" fmla="+- 0 5554 5445"/>
                                                      <a:gd name="T171" fmla="*/ 5554 h 186"/>
                                                      <a:gd name="T172" fmla="+- 0 2227 2076"/>
                                                      <a:gd name="T173" fmla="*/ T172 w 272"/>
                                                      <a:gd name="T174" fmla="+- 0 5564 5445"/>
                                                      <a:gd name="T175" fmla="*/ 5564 h 186"/>
                                                      <a:gd name="T176" fmla="+- 0 2211 2076"/>
                                                      <a:gd name="T177" fmla="*/ T176 w 272"/>
                                                      <a:gd name="T178" fmla="+- 0 5572 5445"/>
                                                      <a:gd name="T179" fmla="*/ 5572 h 186"/>
                                                    </a:gdLst>
                                                    <a:ahLst/>
                                                    <a:cxnLst>
                                                      <a:cxn ang="0">
                                                        <a:pos x="T1" y="T3"/>
                                                      </a:cxn>
                                                      <a:cxn ang="0">
                                                        <a:pos x="T5" y="T7"/>
                                                      </a:cxn>
                                                      <a:cxn ang="0">
                                                        <a:pos x="T9" y="T11"/>
                                                      </a:cxn>
                                                      <a:cxn ang="0">
                                                        <a:pos x="T13" y="T15"/>
                                                      </a:cxn>
                                                      <a:cxn ang="0">
                                                        <a:pos x="T17" y="T19"/>
                                                      </a:cxn>
                                                      <a:cxn ang="0">
                                                        <a:pos x="T21" y="T23"/>
                                                      </a:cxn>
                                                      <a:cxn ang="0">
                                                        <a:pos x="T25" y="T27"/>
                                                      </a:cxn>
                                                      <a:cxn ang="0">
                                                        <a:pos x="T29" y="T31"/>
                                                      </a:cxn>
                                                      <a:cxn ang="0">
                                                        <a:pos x="T33" y="T35"/>
                                                      </a:cxn>
                                                      <a:cxn ang="0">
                                                        <a:pos x="T37" y="T39"/>
                                                      </a:cxn>
                                                      <a:cxn ang="0">
                                                        <a:pos x="T41" y="T43"/>
                                                      </a:cxn>
                                                      <a:cxn ang="0">
                                                        <a:pos x="T45" y="T47"/>
                                                      </a:cxn>
                                                      <a:cxn ang="0">
                                                        <a:pos x="T49" y="T51"/>
                                                      </a:cxn>
                                                      <a:cxn ang="0">
                                                        <a:pos x="T53" y="T55"/>
                                                      </a:cxn>
                                                      <a:cxn ang="0">
                                                        <a:pos x="T57" y="T59"/>
                                                      </a:cxn>
                                                      <a:cxn ang="0">
                                                        <a:pos x="T61" y="T63"/>
                                                      </a:cxn>
                                                      <a:cxn ang="0">
                                                        <a:pos x="T65" y="T67"/>
                                                      </a:cxn>
                                                      <a:cxn ang="0">
                                                        <a:pos x="T69" y="T71"/>
                                                      </a:cxn>
                                                      <a:cxn ang="0">
                                                        <a:pos x="T73" y="T75"/>
                                                      </a:cxn>
                                                      <a:cxn ang="0">
                                                        <a:pos x="T77" y="T79"/>
                                                      </a:cxn>
                                                      <a:cxn ang="0">
                                                        <a:pos x="T81" y="T83"/>
                                                      </a:cxn>
                                                      <a:cxn ang="0">
                                                        <a:pos x="T85" y="T87"/>
                                                      </a:cxn>
                                                      <a:cxn ang="0">
                                                        <a:pos x="T89" y="T91"/>
                                                      </a:cxn>
                                                      <a:cxn ang="0">
                                                        <a:pos x="T93" y="T95"/>
                                                      </a:cxn>
                                                      <a:cxn ang="0">
                                                        <a:pos x="T97" y="T99"/>
                                                      </a:cxn>
                                                      <a:cxn ang="0">
                                                        <a:pos x="T101" y="T103"/>
                                                      </a:cxn>
                                                      <a:cxn ang="0">
                                                        <a:pos x="T105" y="T107"/>
                                                      </a:cxn>
                                                      <a:cxn ang="0">
                                                        <a:pos x="T109" y="T111"/>
                                                      </a:cxn>
                                                      <a:cxn ang="0">
                                                        <a:pos x="T113" y="T115"/>
                                                      </a:cxn>
                                                      <a:cxn ang="0">
                                                        <a:pos x="T117" y="T119"/>
                                                      </a:cxn>
                                                      <a:cxn ang="0">
                                                        <a:pos x="T121" y="T123"/>
                                                      </a:cxn>
                                                      <a:cxn ang="0">
                                                        <a:pos x="T125" y="T127"/>
                                                      </a:cxn>
                                                      <a:cxn ang="0">
                                                        <a:pos x="T129" y="T131"/>
                                                      </a:cxn>
                                                      <a:cxn ang="0">
                                                        <a:pos x="T133" y="T135"/>
                                                      </a:cxn>
                                                      <a:cxn ang="0">
                                                        <a:pos x="T137" y="T139"/>
                                                      </a:cxn>
                                                      <a:cxn ang="0">
                                                        <a:pos x="T141" y="T143"/>
                                                      </a:cxn>
                                                      <a:cxn ang="0">
                                                        <a:pos x="T145" y="T147"/>
                                                      </a:cxn>
                                                      <a:cxn ang="0">
                                                        <a:pos x="T149" y="T151"/>
                                                      </a:cxn>
                                                      <a:cxn ang="0">
                                                        <a:pos x="T153" y="T155"/>
                                                      </a:cxn>
                                                      <a:cxn ang="0">
                                                        <a:pos x="T157" y="T159"/>
                                                      </a:cxn>
                                                      <a:cxn ang="0">
                                                        <a:pos x="T161" y="T163"/>
                                                      </a:cxn>
                                                      <a:cxn ang="0">
                                                        <a:pos x="T165" y="T167"/>
                                                      </a:cxn>
                                                      <a:cxn ang="0">
                                                        <a:pos x="T169" y="T171"/>
                                                      </a:cxn>
                                                      <a:cxn ang="0">
                                                        <a:pos x="T173" y="T175"/>
                                                      </a:cxn>
                                                      <a:cxn ang="0">
                                                        <a:pos x="T177" y="T179"/>
                                                      </a:cxn>
                                                    </a:cxnLst>
                                                    <a:rect l="0" t="0" r="r" b="b"/>
                                                    <a:pathLst>
                                                      <a:path w="272" h="186">
                                                        <a:moveTo>
                                                          <a:pt x="135" y="127"/>
                                                        </a:moveTo>
                                                        <a:lnTo>
                                                          <a:pt x="109" y="137"/>
                                                        </a:lnTo>
                                                        <a:lnTo>
                                                          <a:pt x="106" y="138"/>
                                                        </a:lnTo>
                                                        <a:lnTo>
                                                          <a:pt x="132" y="137"/>
                                                        </a:lnTo>
                                                        <a:lnTo>
                                                          <a:pt x="158" y="135"/>
                                                        </a:lnTo>
                                                        <a:lnTo>
                                                          <a:pt x="182" y="132"/>
                                                        </a:lnTo>
                                                        <a:lnTo>
                                                          <a:pt x="204" y="128"/>
                                                        </a:lnTo>
                                                        <a:lnTo>
                                                          <a:pt x="224" y="122"/>
                                                        </a:lnTo>
                                                        <a:lnTo>
                                                          <a:pt x="241" y="115"/>
                                                        </a:lnTo>
                                                        <a:lnTo>
                                                          <a:pt x="256" y="106"/>
                                                        </a:lnTo>
                                                        <a:lnTo>
                                                          <a:pt x="267" y="95"/>
                                                        </a:lnTo>
                                                        <a:lnTo>
                                                          <a:pt x="272" y="85"/>
                                                        </a:lnTo>
                                                        <a:lnTo>
                                                          <a:pt x="272" y="64"/>
                                                        </a:lnTo>
                                                        <a:lnTo>
                                                          <a:pt x="268" y="45"/>
                                                        </a:lnTo>
                                                        <a:lnTo>
                                                          <a:pt x="259" y="30"/>
                                                        </a:lnTo>
                                                        <a:lnTo>
                                                          <a:pt x="248" y="18"/>
                                                        </a:lnTo>
                                                        <a:lnTo>
                                                          <a:pt x="234" y="9"/>
                                                        </a:lnTo>
                                                        <a:lnTo>
                                                          <a:pt x="217" y="3"/>
                                                        </a:lnTo>
                                                        <a:lnTo>
                                                          <a:pt x="199" y="0"/>
                                                        </a:lnTo>
                                                        <a:lnTo>
                                                          <a:pt x="179" y="0"/>
                                                        </a:lnTo>
                                                        <a:lnTo>
                                                          <a:pt x="158" y="2"/>
                                                        </a:lnTo>
                                                        <a:lnTo>
                                                          <a:pt x="137" y="7"/>
                                                        </a:lnTo>
                                                        <a:lnTo>
                                                          <a:pt x="115" y="15"/>
                                                        </a:lnTo>
                                                        <a:lnTo>
                                                          <a:pt x="95" y="25"/>
                                                        </a:lnTo>
                                                        <a:lnTo>
                                                          <a:pt x="75" y="38"/>
                                                        </a:lnTo>
                                                        <a:lnTo>
                                                          <a:pt x="56" y="53"/>
                                                        </a:lnTo>
                                                        <a:lnTo>
                                                          <a:pt x="39" y="70"/>
                                                        </a:lnTo>
                                                        <a:lnTo>
                                                          <a:pt x="25" y="89"/>
                                                        </a:lnTo>
                                                        <a:lnTo>
                                                          <a:pt x="13" y="110"/>
                                                        </a:lnTo>
                                                        <a:lnTo>
                                                          <a:pt x="5" y="134"/>
                                                        </a:lnTo>
                                                        <a:lnTo>
                                                          <a:pt x="1" y="159"/>
                                                        </a:lnTo>
                                                        <a:lnTo>
                                                          <a:pt x="0" y="186"/>
                                                        </a:lnTo>
                                                        <a:lnTo>
                                                          <a:pt x="24" y="168"/>
                                                        </a:lnTo>
                                                        <a:lnTo>
                                                          <a:pt x="48" y="152"/>
                                                        </a:lnTo>
                                                        <a:lnTo>
                                                          <a:pt x="72" y="138"/>
                                                        </a:lnTo>
                                                        <a:lnTo>
                                                          <a:pt x="95" y="126"/>
                                                        </a:lnTo>
                                                        <a:lnTo>
                                                          <a:pt x="117" y="115"/>
                                                        </a:lnTo>
                                                        <a:lnTo>
                                                          <a:pt x="136" y="107"/>
                                                        </a:lnTo>
                                                        <a:lnTo>
                                                          <a:pt x="152" y="100"/>
                                                        </a:lnTo>
                                                        <a:lnTo>
                                                          <a:pt x="164" y="96"/>
                                                        </a:lnTo>
                                                        <a:lnTo>
                                                          <a:pt x="171" y="93"/>
                                                        </a:lnTo>
                                                        <a:lnTo>
                                                          <a:pt x="174" y="93"/>
                                                        </a:lnTo>
                                                        <a:lnTo>
                                                          <a:pt x="162" y="109"/>
                                                        </a:lnTo>
                                                        <a:lnTo>
                                                          <a:pt x="151" y="119"/>
                                                        </a:lnTo>
                                                        <a:lnTo>
                                                          <a:pt x="135" y="127"/>
                                                        </a:lnTo>
                                                        <a:close/>
                                                      </a:path>
                                                    </a:pathLst>
                                                  </a:custGeom>
                                                  <a:solidFill>
                                                    <a:srgbClr val="F28F00"/>
                                                  </a:solidFill>
                                                  <a:ln>
                                                    <a:noFill/>
                                                  </a:ln>
                                                  <a:extLst>
                                                    <a:ext uri="{91240B29-F687-4F45-9708-019B960494DF}">
                                                      <a14:hiddenLine xmlns:a14="http://schemas.microsoft.com/office/drawing/2010/main" w="9525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round/>
                                                        <a:headEnd/>
                                                        <a:tailEnd/>
                                                      </a14:hiddenLine>
                                                    </a:ext>
                                                  </a:extLst>
                                                </p:spPr>
                                                <p:txBody>
                                                  <a:bodyPr vert="horz" wrap="square" lIns="91440" tIns="45720" rIns="91440" bIns="45720" numCol="1" anchor="t" anchorCtr="0" compatLnSpc="1">
                                                    <a:prstTxWarp prst="textNoShape">
                                                      <a:avLst/>
                                                    </a:prstTxWarp>
                                                  </a:bodyPr>
                                                  <a:lstStyle/>
                                                  <a:p>
                                                    <a:endParaRPr lang="ru-RU"/>
                                                  </a:p>
                                                </p:txBody>
                                              </p:sp>
                                              <p:grpSp>
                                                <p:nvGrpSpPr>
                                                  <p:cNvPr id="2093" name="Group 21"/>
                                                  <p:cNvGrpSpPr>
                                                    <a:grpSpLocks/>
                                                  </p:cNvGrpSpPr>
                                                  <p:nvPr/>
                                                </p:nvGrpSpPr>
                                                <p:grpSpPr bwMode="auto">
                                                  <a:xfrm>
                                                    <a:off x="2008" y="6255"/>
                                                    <a:ext cx="38" cy="24"/>
                                                    <a:chOff x="2008" y="6255"/>
                                                    <a:chExt cx="38" cy="24"/>
                                                  </a:xfrm>
                                                </p:grpSpPr>
                                                <p:sp>
                                                  <p:nvSpPr>
                                                    <p:cNvPr id="2094" name="Freeform 46"/>
                                                    <p:cNvSpPr>
                                                      <a:spLocks/>
                                                    </p:cNvSpPr>
                                                    <p:nvPr/>
                                                  </p:nvSpPr>
                                                  <p:spPr bwMode="auto">
                                                    <a:xfrm>
                                                      <a:off x="2008" y="6255"/>
                                                      <a:ext cx="38" cy="24"/>
                                                    </a:xfrm>
                                                    <a:custGeom>
                                                      <a:avLst/>
                                                      <a:gdLst>
                                                        <a:gd name="T0" fmla="+- 0 2017 2008"/>
                                                        <a:gd name="T1" fmla="*/ T0 w 38"/>
                                                        <a:gd name="T2" fmla="+- 0 6265 6255"/>
                                                        <a:gd name="T3" fmla="*/ 6265 h 24"/>
                                                        <a:gd name="T4" fmla="+- 0 2015 2008"/>
                                                        <a:gd name="T5" fmla="*/ T4 w 38"/>
                                                        <a:gd name="T6" fmla="+- 0 6257 6255"/>
                                                        <a:gd name="T7" fmla="*/ 6257 h 24"/>
                                                        <a:gd name="T8" fmla="+- 0 2008 2008"/>
                                                        <a:gd name="T9" fmla="*/ T8 w 38"/>
                                                        <a:gd name="T10" fmla="+- 0 6255 6255"/>
                                                        <a:gd name="T11" fmla="*/ 6255 h 24"/>
                                                        <a:gd name="T12" fmla="+- 0 2009 2008"/>
                                                        <a:gd name="T13" fmla="*/ T12 w 38"/>
                                                        <a:gd name="T14" fmla="+- 0 6267 6255"/>
                                                        <a:gd name="T15" fmla="*/ 6267 h 24"/>
                                                        <a:gd name="T16" fmla="+- 0 2010 2008"/>
                                                        <a:gd name="T17" fmla="*/ T16 w 38"/>
                                                        <a:gd name="T18" fmla="+- 0 6279 6255"/>
                                                        <a:gd name="T19" fmla="*/ 6279 h 24"/>
                                                        <a:gd name="T20" fmla="+- 0 2041 2008"/>
                                                        <a:gd name="T21" fmla="*/ T20 w 38"/>
                                                        <a:gd name="T22" fmla="+- 0 6280 6255"/>
                                                        <a:gd name="T23" fmla="*/ 6280 h 24"/>
                                                        <a:gd name="T24" fmla="+- 0 2044 2008"/>
                                                        <a:gd name="T25" fmla="*/ T24 w 38"/>
                                                        <a:gd name="T26" fmla="+- 0 6276 6255"/>
                                                        <a:gd name="T27" fmla="*/ 6276 h 24"/>
                                                        <a:gd name="T28" fmla="+- 0 2046 2008"/>
                                                        <a:gd name="T29" fmla="*/ T28 w 38"/>
                                                        <a:gd name="T30" fmla="+- 0 6271 6255"/>
                                                        <a:gd name="T31" fmla="*/ 6271 h 24"/>
                                                        <a:gd name="T32" fmla="+- 0 2017 2008"/>
                                                        <a:gd name="T33" fmla="*/ T32 w 38"/>
                                                        <a:gd name="T34" fmla="+- 0 6265 6255"/>
                                                        <a:gd name="T35" fmla="*/ 6265 h 24"/>
                                                      </a:gdLst>
                                                      <a:ahLst/>
                                                      <a:cxnLst>
                                                        <a:cxn ang="0">
                                                          <a:pos x="T1" y="T3"/>
                                                        </a:cxn>
                                                        <a:cxn ang="0">
                                                          <a:pos x="T5" y="T7"/>
                                                        </a:cxn>
                                                        <a:cxn ang="0">
                                                          <a:pos x="T9" y="T11"/>
                                                        </a:cxn>
                                                        <a:cxn ang="0">
                                                          <a:pos x="T13" y="T15"/>
                                                        </a:cxn>
                                                        <a:cxn ang="0">
                                                          <a:pos x="T17" y="T19"/>
                                                        </a:cxn>
                                                        <a:cxn ang="0">
                                                          <a:pos x="T21" y="T23"/>
                                                        </a:cxn>
                                                        <a:cxn ang="0">
                                                          <a:pos x="T25" y="T27"/>
                                                        </a:cxn>
                                                        <a:cxn ang="0">
                                                          <a:pos x="T29" y="T31"/>
                                                        </a:cxn>
                                                        <a:cxn ang="0">
                                                          <a:pos x="T33" y="T35"/>
                                                        </a:cxn>
                                                      </a:cxnLst>
                                                      <a:rect l="0" t="0" r="r" b="b"/>
                                                      <a:pathLst>
                                                        <a:path w="38" h="24">
                                                          <a:moveTo>
                                                            <a:pt x="9" y="10"/>
                                                          </a:moveTo>
                                                          <a:lnTo>
                                                            <a:pt x="7" y="2"/>
                                                          </a:lnTo>
                                                          <a:lnTo>
                                                            <a:pt x="0" y="0"/>
                                                          </a:lnTo>
                                                          <a:lnTo>
                                                            <a:pt x="1" y="12"/>
                                                          </a:lnTo>
                                                          <a:lnTo>
                                                            <a:pt x="2" y="24"/>
                                                          </a:lnTo>
                                                          <a:lnTo>
                                                            <a:pt x="33" y="25"/>
                                                          </a:lnTo>
                                                          <a:lnTo>
                                                            <a:pt x="36" y="21"/>
                                                          </a:lnTo>
                                                          <a:lnTo>
                                                            <a:pt x="38" y="16"/>
                                                          </a:lnTo>
                                                          <a:lnTo>
                                                            <a:pt x="9" y="10"/>
                                                          </a:lnTo>
                                                          <a:close/>
                                                        </a:path>
                                                      </a:pathLst>
                                                    </a:custGeom>
                                                    <a:solidFill>
                                                      <a:srgbClr val="FCD9BA"/>
                                                    </a:solidFill>
                                                    <a:ln>
                                                      <a:noFill/>
                                                    </a:ln>
                                                    <a:extLst>
                                                      <a:ext uri="{91240B29-F687-4F45-9708-019B960494DF}">
                                                        <a14:hiddenLine xmlns:a14="http://schemas.microsoft.com/office/drawing/2010/main" w="9525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round/>
                                                          <a:headEnd/>
                                                          <a:tailEnd/>
                                                        </a14:hiddenLine>
                                                      </a:ext>
                                                    </a:extLst>
                                                  </p:spPr>
                                                  <p:txBody>
                                                    <a:bodyPr vert="horz" wrap="square" lIns="91440" tIns="45720" rIns="91440" bIns="45720" numCol="1" anchor="t" anchorCtr="0" compatLnSpc="1">
                                                      <a:prstTxWarp prst="textNoShape">
                                                        <a:avLst/>
                                                      </a:prstTxWarp>
                                                    </a:bodyPr>
                                                    <a:lstStyle/>
                                                    <a:p>
                                                      <a:endParaRPr lang="ru-RU"/>
                                                    </a:p>
                                                  </p:txBody>
                                                </p:sp>
                                                <p:grpSp>
                                                  <p:nvGrpSpPr>
                                                    <p:cNvPr id="2095" name="Group 22"/>
                                                    <p:cNvGrpSpPr>
                                                      <a:grpSpLocks/>
                                                    </p:cNvGrpSpPr>
                                                    <p:nvPr/>
                                                  </p:nvGrpSpPr>
                                                  <p:grpSpPr bwMode="auto">
                                                    <a:xfrm>
                                                      <a:off x="2017" y="6280"/>
                                                      <a:ext cx="38" cy="24"/>
                                                      <a:chOff x="2017" y="6280"/>
                                                      <a:chExt cx="38" cy="24"/>
                                                    </a:xfrm>
                                                  </p:grpSpPr>
                                                  <p:sp>
                                                    <p:nvSpPr>
                                                      <p:cNvPr id="2096" name="Freeform 45"/>
                                                      <p:cNvSpPr>
                                                        <a:spLocks/>
                                                      </p:cNvSpPr>
                                                      <p:nvPr/>
                                                    </p:nvSpPr>
                                                    <p:spPr bwMode="auto">
                                                      <a:xfrm>
                                                        <a:off x="2017" y="6280"/>
                                                        <a:ext cx="38" cy="24"/>
                                                      </a:xfrm>
                                                      <a:custGeom>
                                                        <a:avLst/>
                                                        <a:gdLst>
                                                          <a:gd name="T0" fmla="+- 0 2026 2017"/>
                                                          <a:gd name="T1" fmla="*/ T0 w 38"/>
                                                          <a:gd name="T2" fmla="+- 0 6289 6280"/>
                                                          <a:gd name="T3" fmla="*/ 6289 h 24"/>
                                                          <a:gd name="T4" fmla="+- 0 2023 2017"/>
                                                          <a:gd name="T5" fmla="*/ T4 w 38"/>
                                                          <a:gd name="T6" fmla="+- 0 6281 6280"/>
                                                          <a:gd name="T7" fmla="*/ 6281 h 24"/>
                                                          <a:gd name="T8" fmla="+- 0 2017 2017"/>
                                                          <a:gd name="T9" fmla="*/ T8 w 38"/>
                                                          <a:gd name="T10" fmla="+- 0 6280 6280"/>
                                                          <a:gd name="T11" fmla="*/ 6280 h 24"/>
                                                          <a:gd name="T12" fmla="+- 0 2017 2017"/>
                                                          <a:gd name="T13" fmla="*/ T12 w 38"/>
                                                          <a:gd name="T14" fmla="+- 0 6291 6280"/>
                                                          <a:gd name="T15" fmla="*/ 6291 h 24"/>
                                                          <a:gd name="T16" fmla="+- 0 2018 2017"/>
                                                          <a:gd name="T17" fmla="*/ T16 w 38"/>
                                                          <a:gd name="T18" fmla="+- 0 6303 6280"/>
                                                          <a:gd name="T19" fmla="*/ 6303 h 24"/>
                                                          <a:gd name="T20" fmla="+- 0 2049 2017"/>
                                                          <a:gd name="T21" fmla="*/ T20 w 38"/>
                                                          <a:gd name="T22" fmla="+- 0 6304 6280"/>
                                                          <a:gd name="T23" fmla="*/ 6304 h 24"/>
                                                          <a:gd name="T24" fmla="+- 0 2052 2017"/>
                                                          <a:gd name="T25" fmla="*/ T24 w 38"/>
                                                          <a:gd name="T26" fmla="+- 0 6300 6280"/>
                                                          <a:gd name="T27" fmla="*/ 6300 h 24"/>
                                                          <a:gd name="T28" fmla="+- 0 2054 2017"/>
                                                          <a:gd name="T29" fmla="*/ T28 w 38"/>
                                                          <a:gd name="T30" fmla="+- 0 6295 6280"/>
                                                          <a:gd name="T31" fmla="*/ 6295 h 24"/>
                                                          <a:gd name="T32" fmla="+- 0 2026 2017"/>
                                                          <a:gd name="T33" fmla="*/ T32 w 38"/>
                                                          <a:gd name="T34" fmla="+- 0 6289 6280"/>
                                                          <a:gd name="T35" fmla="*/ 6289 h 24"/>
                                                        </a:gdLst>
                                                        <a:ahLst/>
                                                        <a:cxnLst>
                                                          <a:cxn ang="0">
                                                            <a:pos x="T1" y="T3"/>
                                                          </a:cxn>
                                                          <a:cxn ang="0">
                                                            <a:pos x="T5" y="T7"/>
                                                          </a:cxn>
                                                          <a:cxn ang="0">
                                                            <a:pos x="T9" y="T11"/>
                                                          </a:cxn>
                                                          <a:cxn ang="0">
                                                            <a:pos x="T13" y="T15"/>
                                                          </a:cxn>
                                                          <a:cxn ang="0">
                                                            <a:pos x="T17" y="T19"/>
                                                          </a:cxn>
                                                          <a:cxn ang="0">
                                                            <a:pos x="T21" y="T23"/>
                                                          </a:cxn>
                                                          <a:cxn ang="0">
                                                            <a:pos x="T25" y="T27"/>
                                                          </a:cxn>
                                                          <a:cxn ang="0">
                                                            <a:pos x="T29" y="T31"/>
                                                          </a:cxn>
                                                          <a:cxn ang="0">
                                                            <a:pos x="T33" y="T35"/>
                                                          </a:cxn>
                                                        </a:cxnLst>
                                                        <a:rect l="0" t="0" r="r" b="b"/>
                                                        <a:pathLst>
                                                          <a:path w="38" h="24">
                                                            <a:moveTo>
                                                              <a:pt x="9" y="9"/>
                                                            </a:moveTo>
                                                            <a:lnTo>
                                                              <a:pt x="6" y="1"/>
                                                            </a:lnTo>
                                                            <a:lnTo>
                                                              <a:pt x="0" y="0"/>
                                                            </a:lnTo>
                                                            <a:lnTo>
                                                              <a:pt x="0" y="11"/>
                                                            </a:lnTo>
                                                            <a:lnTo>
                                                              <a:pt x="1" y="23"/>
                                                            </a:lnTo>
                                                            <a:lnTo>
                                                              <a:pt x="32" y="24"/>
                                                            </a:lnTo>
                                                            <a:lnTo>
                                                              <a:pt x="35" y="20"/>
                                                            </a:lnTo>
                                                            <a:lnTo>
                                                              <a:pt x="37" y="15"/>
                                                            </a:lnTo>
                                                            <a:lnTo>
                                                              <a:pt x="9" y="9"/>
                                                            </a:lnTo>
                                                            <a:close/>
                                                          </a:path>
                                                        </a:pathLst>
                                                      </a:custGeom>
                                                      <a:solidFill>
                                                        <a:srgbClr val="FCD9BA"/>
                                                      </a:solidFill>
                                                      <a:ln>
                                                        <a:noFill/>
                                                      </a:ln>
                                                      <a:extLst>
                                                        <a:ext uri="{91240B29-F687-4F45-9708-019B960494DF}">
                                                          <a14:hiddenLine xmlns:a14="http://schemas.microsoft.com/office/drawing/2010/main" w="9525">
                                                            <a:solidFill>
                                                              <a:srgbClr val="000000"/>
                                                            </a:solidFill>
                                                            <a:round/>
                                                            <a:headEnd/>
                                                            <a:tailEnd/>
                                                          </a14:hiddenLine>
                                                        </a:ext>
                                                      </a:extLst>
                                                    </p:spPr>
                                                    <p:txBody>
                                                      <a:bodyPr vert="horz" wrap="square" lIns="91440" tIns="45720" rIns="91440" bIns="45720" numCol="1" anchor="t" anchorCtr="0" compatLnSpc="1">
                                                        <a:prstTxWarp prst="textNoShape">
                                                          <a:avLst/>
                                                        </a:prstTxWarp>
                                                      </a:bodyPr>
                                                      <a:lstStyle/>
                                                      <a:p>
                                                        <a:endParaRPr lang="ru-RU"/>
                                                      </a:p>
                                                    </p:txBody>
                                                  </p:sp>
                                                  <p:grpSp>
                                                    <p:nvGrpSpPr>
                                                      <p:cNvPr id="2097" name="Group 23"/>
                                                      <p:cNvGrpSpPr>
                                                        <a:grpSpLocks/>
                                                      </p:cNvGrpSpPr>
                                                      <p:nvPr/>
                                                    </p:nvGrpSpPr>
                                                    <p:grpSpPr bwMode="auto">
                                                      <a:xfrm>
                                                        <a:off x="2024" y="6293"/>
                                                        <a:ext cx="33" cy="21"/>
                                                        <a:chOff x="2024" y="6293"/>
                                                        <a:chExt cx="33" cy="21"/>
                                                      </a:xfrm>
                                                    </p:grpSpPr>
                                                    <p:sp>
                                                      <p:nvSpPr>
                                                        <p:cNvPr id="2098" name="Freeform 44"/>
                                                        <p:cNvSpPr>
                                                          <a:spLocks/>
                                                        </p:cNvSpPr>
                                                        <p:nvPr/>
                                                      </p:nvSpPr>
                                                      <p:spPr bwMode="auto">
                                                        <a:xfrm>
                                                          <a:off x="2024" y="6293"/>
                                                          <a:ext cx="33" cy="21"/>
                                                        </a:xfrm>
                                                        <a:custGeom>
                                                          <a:avLst/>
                                                          <a:gdLst>
                                                            <a:gd name="T0" fmla="+- 0 2032 2024"/>
                                                            <a:gd name="T1" fmla="*/ T0 w 33"/>
                                                            <a:gd name="T2" fmla="+- 0 6301 6293"/>
                                                            <a:gd name="T3" fmla="*/ 6301 h 21"/>
                                                            <a:gd name="T4" fmla="+- 0 2030 2024"/>
                                                            <a:gd name="T5" fmla="*/ T4 w 33"/>
                                                            <a:gd name="T6" fmla="+- 0 6294 6293"/>
                                                            <a:gd name="T7" fmla="*/ 6294 h 21"/>
                                                            <a:gd name="T8" fmla="+- 0 2024 2024"/>
                                                            <a:gd name="T9" fmla="*/ T8 w 33"/>
                                                            <a:gd name="T10" fmla="+- 0 6293 6293"/>
                                                            <a:gd name="T11" fmla="*/ 6293 h 21"/>
                                                            <a:gd name="T12" fmla="+- 0 2025 2024"/>
                                                            <a:gd name="T13" fmla="*/ T12 w 33"/>
                                                            <a:gd name="T14" fmla="+- 0 6303 6293"/>
                                                            <a:gd name="T15" fmla="*/ 6303 h 21"/>
                                                            <a:gd name="T16" fmla="+- 0 2025 2024"/>
                                                            <a:gd name="T17" fmla="*/ T16 w 33"/>
                                                            <a:gd name="T18" fmla="+- 0 6313 6293"/>
                                                            <a:gd name="T19" fmla="*/ 6313 h 21"/>
                                                            <a:gd name="T20" fmla="+- 0 2052 2024"/>
                                                            <a:gd name="T21" fmla="*/ T20 w 33"/>
                                                            <a:gd name="T22" fmla="+- 0 6314 6293"/>
                                                            <a:gd name="T23" fmla="*/ 6314 h 21"/>
                                                            <a:gd name="T24" fmla="+- 0 2057 2024"/>
                                                            <a:gd name="T25" fmla="*/ T24 w 33"/>
                                                            <a:gd name="T26" fmla="+- 0 6306 6293"/>
                                                            <a:gd name="T27" fmla="*/ 6306 h 21"/>
                                                            <a:gd name="T28" fmla="+- 0 2032 2024"/>
                                                            <a:gd name="T29" fmla="*/ T28 w 33"/>
                                                            <a:gd name="T30" fmla="+- 0 6301 6293"/>
                                                            <a:gd name="T31" fmla="*/ 6301 h 21"/>
                                                          </a:gdLst>
                                                          <a:ahLst/>
                                                          <a:cxnLst>
                                                            <a:cxn ang="0">
                                                              <a:pos x="T1" y="T3"/>
                                                            </a:cxn>
                                                            <a:cxn ang="0">
                                                              <a:pos x="T5" y="T7"/>
                                                            </a:cxn>
                                                            <a:cxn ang="0">
                                                              <a:pos x="T9" y="T11"/>
                                                            </a:cxn>
                                                            <a:cxn ang="0">
                                                              <a:pos x="T13" y="T15"/>
                                                            </a:cxn>
                                                            <a:cxn ang="0">
                                                              <a:pos x="T17" y="T19"/>
                                                            </a:cxn>
                                                            <a:cxn ang="0">
                                                              <a:pos x="T21" y="T23"/>
                                                            </a:cxn>
                                                            <a:cxn ang="0">
                                                              <a:pos x="T25" y="T27"/>
                                                            </a:cxn>
                                                            <a:cxn ang="0">
                                                              <a:pos x="T29" y="T31"/>
                                                            </a:cxn>
                                                          </a:cxnLst>
                                                          <a:rect l="0" t="0" r="r" b="b"/>
                                                          <a:pathLst>
                                                            <a:path w="33" h="21">
                                                              <a:moveTo>
                                                                <a:pt x="8" y="8"/>
                                                              </a:moveTo>
                                                              <a:lnTo>
                                                                <a:pt x="6" y="1"/>
                                                              </a:lnTo>
                                                              <a:lnTo>
                                                                <a:pt x="0" y="0"/>
                                                              </a:lnTo>
                                                              <a:lnTo>
                                                                <a:pt x="1" y="10"/>
                                                              </a:lnTo>
                                                              <a:lnTo>
                                                                <a:pt x="1" y="20"/>
                                                              </a:lnTo>
                                                              <a:lnTo>
                                                                <a:pt x="28" y="21"/>
                                                              </a:lnTo>
                                                              <a:lnTo>
                                                                <a:pt x="33" y="13"/>
                                                              </a:lnTo>
                                                              <a:lnTo>
                                                                <a:pt x="8" y="8"/>
                                                              </a:lnTo>
                                                              <a:close/>
                                                            </a:path>
                                                          </a:pathLst>
                                                        </a:custGeom>
                                                        <a:solidFill>
                                                          <a:srgbClr val="FCD9BA"/>
                                                        </a:solidFill>
                                                        <a:ln>
                                                          <a:noFill/>
                                                        </a:ln>
                                                        <a:extLst>
                                                          <a:ext uri="{91240B29-F687-4F45-9708-019B960494DF}">
                                                            <a14:hiddenLine xmlns:a14="http://schemas.microsoft.com/office/drawing/2010/main" w="9525">
                                                              <a:solidFill>
                                                                <a:srgbClr val="000000"/>
                                                              </a:solidFill>
                                                              <a:round/>
                                                              <a:headEnd/>
                                                              <a:tailEnd/>
                                                            </a14:hiddenLine>
                                                          </a:ext>
                                                        </a:extLst>
                                                      </p:spPr>
                                                      <p:txBody>
                                                        <a:bodyPr vert="horz" wrap="square" lIns="91440" tIns="45720" rIns="91440" bIns="45720" numCol="1" anchor="t" anchorCtr="0" compatLnSpc="1">
                                                          <a:prstTxWarp prst="textNoShape">
                                                            <a:avLst/>
                                                          </a:prstTxWarp>
                                                        </a:bodyPr>
                                                        <a:lstStyle/>
                                                        <a:p>
                                                          <a:endParaRPr lang="ru-RU"/>
                                                        </a:p>
                                                      </p:txBody>
                                                    </p:sp>
                                                    <p:grpSp>
                                                      <p:nvGrpSpPr>
                                                        <p:cNvPr id="2099" name="Group 24"/>
                                                        <p:cNvGrpSpPr>
                                                          <a:grpSpLocks/>
                                                        </p:cNvGrpSpPr>
                                                        <p:nvPr/>
                                                      </p:nvGrpSpPr>
                                                      <p:grpSpPr bwMode="auto">
                                                        <a:xfrm>
                                                          <a:off x="2012" y="6267"/>
                                                          <a:ext cx="42" cy="22"/>
                                                          <a:chOff x="2012" y="6267"/>
                                                          <a:chExt cx="42" cy="22"/>
                                                        </a:xfrm>
                                                      </p:grpSpPr>
                                                      <p:sp>
                                                        <p:nvSpPr>
                                                          <p:cNvPr id="2100" name="Freeform 43"/>
                                                          <p:cNvSpPr>
                                                            <a:spLocks/>
                                                          </p:cNvSpPr>
                                                          <p:nvPr/>
                                                        </p:nvSpPr>
                                                        <p:spPr bwMode="auto">
                                                          <a:xfrm>
                                                            <a:off x="2012" y="6267"/>
                                                            <a:ext cx="42" cy="22"/>
                                                          </a:xfrm>
                                                          <a:custGeom>
                                                            <a:avLst/>
                                                            <a:gdLst>
                                                              <a:gd name="T0" fmla="+- 0 2021 2012"/>
                                                              <a:gd name="T1" fmla="*/ T0 w 42"/>
                                                              <a:gd name="T2" fmla="+- 0 6277 6267"/>
                                                              <a:gd name="T3" fmla="*/ 6277 h 22"/>
                                                              <a:gd name="T4" fmla="+- 0 2019 2012"/>
                                                              <a:gd name="T5" fmla="*/ T4 w 42"/>
                                                              <a:gd name="T6" fmla="+- 0 6269 6267"/>
                                                              <a:gd name="T7" fmla="*/ 6269 h 22"/>
                                                              <a:gd name="T8" fmla="+- 0 2012 2012"/>
                                                              <a:gd name="T9" fmla="*/ T8 w 42"/>
                                                              <a:gd name="T10" fmla="+- 0 6267 6267"/>
                                                              <a:gd name="T11" fmla="*/ 6267 h 22"/>
                                                              <a:gd name="T12" fmla="+- 0 2013 2012"/>
                                                              <a:gd name="T13" fmla="*/ T12 w 42"/>
                                                              <a:gd name="T14" fmla="+- 0 6279 6267"/>
                                                              <a:gd name="T15" fmla="*/ 6279 h 22"/>
                                                              <a:gd name="T16" fmla="+- 0 2030 2012"/>
                                                              <a:gd name="T17" fmla="*/ T16 w 42"/>
                                                              <a:gd name="T18" fmla="+- 0 6290 6267"/>
                                                              <a:gd name="T19" fmla="*/ 6290 h 22"/>
                                                              <a:gd name="T20" fmla="+- 0 2051 2012"/>
                                                              <a:gd name="T21" fmla="*/ T20 w 42"/>
                                                              <a:gd name="T22" fmla="+- 0 6289 6267"/>
                                                              <a:gd name="T23" fmla="*/ 6289 h 22"/>
                                                              <a:gd name="T24" fmla="+- 0 2052 2012"/>
                                                              <a:gd name="T25" fmla="*/ T24 w 42"/>
                                                              <a:gd name="T26" fmla="+- 0 6289 6267"/>
                                                              <a:gd name="T27" fmla="*/ 6289 h 22"/>
                                                              <a:gd name="T28" fmla="+- 0 2054 2012"/>
                                                              <a:gd name="T29" fmla="*/ T28 w 42"/>
                                                              <a:gd name="T30" fmla="+- 0 6284 6267"/>
                                                              <a:gd name="T31" fmla="*/ 6284 h 22"/>
                                                              <a:gd name="T32" fmla="+- 0 2021 2012"/>
                                                              <a:gd name="T33" fmla="*/ T32 w 42"/>
                                                              <a:gd name="T34" fmla="+- 0 6277 6267"/>
                                                              <a:gd name="T35" fmla="*/ 6277 h 22"/>
                                                            </a:gdLst>
                                                            <a:ahLst/>
                                                            <a:cxnLst>
                                                              <a:cxn ang="0">
                                                                <a:pos x="T1" y="T3"/>
                                                              </a:cxn>
                                                              <a:cxn ang="0">
                                                                <a:pos x="T5" y="T7"/>
                                                              </a:cxn>
                                                              <a:cxn ang="0">
                                                                <a:pos x="T9" y="T11"/>
                                                              </a:cxn>
                                                              <a:cxn ang="0">
                                                                <a:pos x="T13" y="T15"/>
                                                              </a:cxn>
                                                              <a:cxn ang="0">
                                                                <a:pos x="T17" y="T19"/>
                                                              </a:cxn>
                                                              <a:cxn ang="0">
                                                                <a:pos x="T21" y="T23"/>
                                                              </a:cxn>
                                                              <a:cxn ang="0">
                                                                <a:pos x="T25" y="T27"/>
                                                              </a:cxn>
                                                              <a:cxn ang="0">
                                                                <a:pos x="T29" y="T31"/>
                                                              </a:cxn>
                                                              <a:cxn ang="0">
                                                                <a:pos x="T33" y="T35"/>
                                                              </a:cxn>
                                                            </a:cxnLst>
                                                            <a:rect l="0" t="0" r="r" b="b"/>
                                                            <a:pathLst>
                                                              <a:path w="42" h="22">
                                                                <a:moveTo>
                                                                  <a:pt x="9" y="10"/>
                                                                </a:moveTo>
                                                                <a:lnTo>
                                                                  <a:pt x="7" y="2"/>
                                                                </a:lnTo>
                                                                <a:lnTo>
                                                                  <a:pt x="0" y="0"/>
                                                                </a:lnTo>
                                                                <a:lnTo>
                                                                  <a:pt x="1" y="12"/>
                                                                </a:lnTo>
                                                                <a:lnTo>
                                                                  <a:pt x="18" y="23"/>
                                                                </a:lnTo>
                                                                <a:lnTo>
                                                                  <a:pt x="39" y="22"/>
                                                                </a:lnTo>
                                                                <a:lnTo>
                                                                  <a:pt x="40" y="22"/>
                                                                </a:lnTo>
                                                                <a:lnTo>
                                                                  <a:pt x="42" y="17"/>
                                                                </a:lnTo>
                                                                <a:lnTo>
                                                                  <a:pt x="9" y="10"/>
                                                                </a:lnTo>
                                                                <a:close/>
                                                              </a:path>
                                                            </a:pathLst>
                                                          </a:custGeom>
                                                          <a:solidFill>
                                                            <a:srgbClr val="FCD9BA"/>
                                                          </a:solidFill>
                                                          <a:ln>
                                                            <a:noFill/>
                                                          </a:ln>
                                                          <a:extLst>
                                                            <a:ext uri="{91240B29-F687-4F45-9708-019B960494DF}">
                                                              <a14:hiddenLine xmlns:a14="http://schemas.microsoft.com/office/drawing/2010/main" w="9525">
                                                                <a:solidFill>
                                                                  <a:srgbClr val="000000"/>
                                                                </a:solidFill>
                                                                <a:round/>
                                                                <a:headEnd/>
                                                                <a:tailEnd/>
                                                              </a14:hiddenLine>
                                                            </a:ext>
                                                          </a:extLst>
                                                        </p:spPr>
                                                        <p:txBody>
                                                          <a:bodyPr vert="horz" wrap="square" lIns="91440" tIns="45720" rIns="91440" bIns="45720" numCol="1" anchor="t" anchorCtr="0" compatLnSpc="1">
                                                            <a:prstTxWarp prst="textNoShape">
                                                              <a:avLst/>
                                                            </a:prstTxWarp>
                                                          </a:bodyPr>
                                                          <a:lstStyle/>
                                                          <a:p>
                                                            <a:endParaRPr lang="ru-RU"/>
                                                          </a:p>
                                                        </p:txBody>
                                                      </p:sp>
                                                      <p:grpSp>
                                                        <p:nvGrpSpPr>
                                                          <p:cNvPr id="2101" name="Group 25"/>
                                                          <p:cNvGrpSpPr>
                                                            <a:grpSpLocks/>
                                                          </p:cNvGrpSpPr>
                                                          <p:nvPr/>
                                                        </p:nvGrpSpPr>
                                                        <p:grpSpPr bwMode="auto">
                                                          <a:xfrm>
                                                            <a:off x="2036" y="6201"/>
                                                            <a:ext cx="118" cy="99"/>
                                                            <a:chOff x="2036" y="6201"/>
                                                            <a:chExt cx="118" cy="99"/>
                                                          </a:xfrm>
                                                        </p:grpSpPr>
                                                        <p:sp>
                                                          <p:nvSpPr>
                                                            <p:cNvPr id="2102" name="Freeform 42"/>
                                                            <p:cNvSpPr>
                                                              <a:spLocks/>
                                                            </p:cNvSpPr>
                                                            <p:nvPr/>
                                                          </p:nvSpPr>
                                                          <p:spPr bwMode="auto">
                                                            <a:xfrm>
                                                              <a:off x="2036" y="6201"/>
                                                              <a:ext cx="118" cy="99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T0" fmla="+- 0 2154 2036"/>
                                                                <a:gd name="T1" fmla="*/ T0 w 118"/>
                                                                <a:gd name="T2" fmla="+- 0 6299 6201"/>
                                                                <a:gd name="T3" fmla="*/ 6299 h 99"/>
                                                                <a:gd name="T4" fmla="+- 0 2127 2036"/>
                                                                <a:gd name="T5" fmla="*/ T4 w 118"/>
                                                                <a:gd name="T6" fmla="+- 0 6288 6201"/>
                                                                <a:gd name="T7" fmla="*/ 6288 h 99"/>
                                                                <a:gd name="T8" fmla="+- 0 2104 2036"/>
                                                                <a:gd name="T9" fmla="*/ T8 w 118"/>
                                                                <a:gd name="T10" fmla="+- 0 6273 6201"/>
                                                                <a:gd name="T11" fmla="*/ 6273 h 99"/>
                                                                <a:gd name="T12" fmla="+- 0 2083 2036"/>
                                                                <a:gd name="T13" fmla="*/ T12 w 118"/>
                                                                <a:gd name="T14" fmla="+- 0 6256 6201"/>
                                                                <a:gd name="T15" fmla="*/ 6256 h 99"/>
                                                                <a:gd name="T16" fmla="+- 0 2066 2036"/>
                                                                <a:gd name="T17" fmla="*/ T16 w 118"/>
                                                                <a:gd name="T18" fmla="+- 0 6239 6201"/>
                                                                <a:gd name="T19" fmla="*/ 6239 h 99"/>
                                                                <a:gd name="T20" fmla="+- 0 2052 2036"/>
                                                                <a:gd name="T21" fmla="*/ T20 w 118"/>
                                                                <a:gd name="T22" fmla="+- 0 6223 6201"/>
                                                                <a:gd name="T23" fmla="*/ 6223 h 99"/>
                                                                <a:gd name="T24" fmla="+- 0 2042 2036"/>
                                                                <a:gd name="T25" fmla="*/ T24 w 118"/>
                                                                <a:gd name="T26" fmla="+- 0 6211 6201"/>
                                                                <a:gd name="T27" fmla="*/ 6211 h 99"/>
                                                                <a:gd name="T28" fmla="+- 0 2037 2036"/>
                                                                <a:gd name="T29" fmla="*/ T28 w 118"/>
                                                                <a:gd name="T30" fmla="+- 0 6203 6201"/>
                                                                <a:gd name="T31" fmla="*/ 6203 h 99"/>
                                                                <a:gd name="T32" fmla="+- 0 2036 2036"/>
                                                                <a:gd name="T33" fmla="*/ T32 w 118"/>
                                                                <a:gd name="T34" fmla="+- 0 6201 6201"/>
                                                                <a:gd name="T35" fmla="*/ 6201 h 99"/>
                                                                <a:gd name="T36" fmla="+- 0 2050 2036"/>
                                                                <a:gd name="T37" fmla="*/ T36 w 118"/>
                                                                <a:gd name="T38" fmla="+- 0 6235 6201"/>
                                                                <a:gd name="T39" fmla="*/ 6235 h 99"/>
                                                                <a:gd name="T40" fmla="+- 0 2062 2036"/>
                                                                <a:gd name="T41" fmla="*/ T40 w 118"/>
                                                                <a:gd name="T42" fmla="+- 0 6260 6201"/>
                                                                <a:gd name="T43" fmla="*/ 6260 h 99"/>
                                                                <a:gd name="T44" fmla="+- 0 2073 2036"/>
                                                                <a:gd name="T45" fmla="*/ T44 w 118"/>
                                                                <a:gd name="T46" fmla="+- 0 6278 6201"/>
                                                                <a:gd name="T47" fmla="*/ 6278 h 99"/>
                                                                <a:gd name="T48" fmla="+- 0 2084 2036"/>
                                                                <a:gd name="T49" fmla="*/ T48 w 118"/>
                                                                <a:gd name="T50" fmla="+- 0 6289 6201"/>
                                                                <a:gd name="T51" fmla="*/ 6289 h 99"/>
                                                                <a:gd name="T52" fmla="+- 0 2096 2036"/>
                                                                <a:gd name="T53" fmla="*/ T52 w 118"/>
                                                                <a:gd name="T54" fmla="+- 0 6296 6201"/>
                                                                <a:gd name="T55" fmla="*/ 6296 h 99"/>
                                                                <a:gd name="T56" fmla="+- 0 2113 2036"/>
                                                                <a:gd name="T57" fmla="*/ T56 w 118"/>
                                                                <a:gd name="T58" fmla="+- 0 6299 6201"/>
                                                                <a:gd name="T59" fmla="*/ 6299 h 99"/>
                                                                <a:gd name="T60" fmla="+- 0 2128 2036"/>
                                                                <a:gd name="T61" fmla="*/ T60 w 118"/>
                                                                <a:gd name="T62" fmla="+- 0 6299 6201"/>
                                                                <a:gd name="T63" fmla="*/ 6299 h 99"/>
                                                                <a:gd name="T64" fmla="+- 0 2153 2036"/>
                                                                <a:gd name="T65" fmla="*/ T64 w 118"/>
                                                                <a:gd name="T66" fmla="+- 0 6299 6201"/>
                                                                <a:gd name="T67" fmla="*/ 6299 h 99"/>
                                                                <a:gd name="T68" fmla="+- 0 2154 2036"/>
                                                                <a:gd name="T69" fmla="*/ T68 w 118"/>
                                                                <a:gd name="T70" fmla="+- 0 6299 6201"/>
                                                                <a:gd name="T71" fmla="*/ 6299 h 99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T1" y="T3"/>
                                                                </a:cxn>
                                                                <a:cxn ang="0">
                                                                  <a:pos x="T5" y="T7"/>
                                                                </a:cxn>
                                                                <a:cxn ang="0">
                                                                  <a:pos x="T9" y="T11"/>
                                                                </a:cxn>
                                                                <a:cxn ang="0">
                                                                  <a:pos x="T13" y="T15"/>
                                                                </a:cxn>
                                                                <a:cxn ang="0">
                                                                  <a:pos x="T17" y="T19"/>
                                                                </a:cxn>
                                                                <a:cxn ang="0">
                                                                  <a:pos x="T21" y="T23"/>
                                                                </a:cxn>
                                                                <a:cxn ang="0">
                                                                  <a:pos x="T25" y="T27"/>
                                                                </a:cxn>
                                                                <a:cxn ang="0">
                                                                  <a:pos x="T29" y="T31"/>
                                                                </a:cxn>
                                                                <a:cxn ang="0">
                                                                  <a:pos x="T33" y="T35"/>
                                                                </a:cxn>
                                                                <a:cxn ang="0">
                                                                  <a:pos x="T37" y="T39"/>
                                                                </a:cxn>
                                                                <a:cxn ang="0">
                                                                  <a:pos x="T41" y="T43"/>
                                                                </a:cxn>
                                                                <a:cxn ang="0">
                                                                  <a:pos x="T45" y="T47"/>
                                                                </a:cxn>
                                                                <a:cxn ang="0">
                                                                  <a:pos x="T49" y="T51"/>
                                                                </a:cxn>
                                                                <a:cxn ang="0">
                                                                  <a:pos x="T53" y="T55"/>
                                                                </a:cxn>
                                                                <a:cxn ang="0">
                                                                  <a:pos x="T57" y="T59"/>
                                                                </a:cxn>
                                                                <a:cxn ang="0">
                                                                  <a:pos x="T61" y="T63"/>
                                                                </a:cxn>
                                                                <a:cxn ang="0">
                                                                  <a:pos x="T65" y="T67"/>
                                                                </a:cxn>
                                                                <a:cxn ang="0">
                                                                  <a:pos x="T69" y="T71"/>
                                                                </a:cxn>
                                                              </a:cxnLst>
                                                              <a:rect l="0" t="0" r="r" b="b"/>
                                                              <a:pathLst>
                                                                <a:path w="118" h="99">
                                                                  <a:moveTo>
                                                                    <a:pt x="118" y="98"/>
                                                                  </a:moveTo>
                                                                  <a:lnTo>
                                                                    <a:pt x="91" y="87"/>
                                                                  </a:lnTo>
                                                                  <a:lnTo>
                                                                    <a:pt x="68" y="72"/>
                                                                  </a:lnTo>
                                                                  <a:lnTo>
                                                                    <a:pt x="47" y="55"/>
                                                                  </a:lnTo>
                                                                  <a:lnTo>
                                                                    <a:pt x="30" y="38"/>
                                                                  </a:lnTo>
                                                                  <a:lnTo>
                                                                    <a:pt x="16" y="22"/>
                                                                  </a:lnTo>
                                                                  <a:lnTo>
                                                                    <a:pt x="6" y="10"/>
                                                                  </a:lnTo>
                                                                  <a:lnTo>
                                                                    <a:pt x="1" y="2"/>
                                                                  </a:lnTo>
                                                                  <a:lnTo>
                                                                    <a:pt x="0" y="0"/>
                                                                  </a:lnTo>
                                                                  <a:lnTo>
                                                                    <a:pt x="14" y="34"/>
                                                                  </a:lnTo>
                                                                  <a:lnTo>
                                                                    <a:pt x="26" y="59"/>
                                                                  </a:lnTo>
                                                                  <a:lnTo>
                                                                    <a:pt x="37" y="77"/>
                                                                  </a:lnTo>
                                                                  <a:lnTo>
                                                                    <a:pt x="48" y="88"/>
                                                                  </a:lnTo>
                                                                  <a:lnTo>
                                                                    <a:pt x="60" y="95"/>
                                                                  </a:lnTo>
                                                                  <a:lnTo>
                                                                    <a:pt x="77" y="98"/>
                                                                  </a:lnTo>
                                                                  <a:lnTo>
                                                                    <a:pt x="92" y="98"/>
                                                                  </a:lnTo>
                                                                  <a:lnTo>
                                                                    <a:pt x="117" y="98"/>
                                                                  </a:lnTo>
                                                                  <a:lnTo>
                                                                    <a:pt x="118" y="98"/>
                                                                  </a:lnTo>
                                                                  <a:close/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solidFill>
                                                              <a:srgbClr val="D7E3F5"/>
                                                            </a:solidFill>
                                                            <a:ln>
                                                              <a:noFill/>
                                                            </a:ln>
                                                            <a:extLst>
                                                              <a:ext uri="{91240B29-F687-4F45-9708-019B960494DF}">
                                                                <a14:hiddenLine xmlns:a14="http://schemas.microsoft.com/office/drawing/2010/main" w="9525">
                                                                  <a:solidFill>
                                                                    <a:srgbClr val="000000"/>
                                                                  </a:solidFill>
                                                                  <a:round/>
                                                                  <a:headEnd/>
                                                                  <a:tailEnd/>
                                                                </a14:hiddenLine>
                                                              </a:ext>
                                                            </a:extLst>
                                                          </p:spPr>
                                                          <p:txBody>
                                                            <a:bodyPr vert="horz" wrap="square" lIns="91440" tIns="45720" rIns="91440" bIns="45720" numCol="1" anchor="t" anchorCtr="0" compatLnSpc="1">
                                                              <a:prstTxWarp prst="textNoShape">
                                                                <a:avLst/>
                                                              </a:prstTxWarp>
                                                            </a:bodyPr>
                                                            <a:lstStyle/>
                                                            <a:p>
                                                              <a:endParaRPr lang="ru-RU"/>
                                                            </a:p>
                                                          </p:txBody>
                                                        </p:sp>
                                                        <p:grpSp>
                                                          <p:nvGrpSpPr>
                                                            <p:cNvPr id="2103" name="Group 26"/>
                                                            <p:cNvGrpSpPr>
                                                              <a:grpSpLocks/>
                                                            </p:cNvGrpSpPr>
                                                            <p:nvPr/>
                                                          </p:nvGrpSpPr>
                                                          <p:grpSpPr bwMode="auto">
                                                            <a:xfrm>
                                                              <a:off x="1302" y="4940"/>
                                                              <a:ext cx="102" cy="126"/>
                                                              <a:chOff x="1302" y="4940"/>
                                                              <a:chExt cx="102" cy="126"/>
                                                            </a:xfrm>
                                                          </p:grpSpPr>
                                                          <p:sp>
                                                            <p:nvSpPr>
                                                              <p:cNvPr id="2104" name="Freeform 41"/>
                                                              <p:cNvSpPr>
                                                                <a:spLocks/>
                                                              </p:cNvSpPr>
                                                              <p:nvPr/>
                                                            </p:nvSpPr>
                                                            <p:spPr bwMode="auto">
                                                              <a:xfrm>
                                                                <a:off x="1302" y="4940"/>
                                                                <a:ext cx="102" cy="126"/>
                                                              </a:xfrm>
                                                              <a:custGeom>
                                                                <a:avLst/>
                                                                <a:gdLst>
                                                                  <a:gd name="T0" fmla="+- 0 1310 1302"/>
                                                                  <a:gd name="T1" fmla="*/ T0 w 102"/>
                                                                  <a:gd name="T2" fmla="+- 0 5058 4940"/>
                                                                  <a:gd name="T3" fmla="*/ 5058 h 126"/>
                                                                  <a:gd name="T4" fmla="+- 0 1321 1302"/>
                                                                  <a:gd name="T5" fmla="*/ T4 w 102"/>
                                                                  <a:gd name="T6" fmla="+- 0 5062 4940"/>
                                                                  <a:gd name="T7" fmla="*/ 5062 h 126"/>
                                                                  <a:gd name="T8" fmla="+- 0 1342 1302"/>
                                                                  <a:gd name="T9" fmla="*/ T8 w 102"/>
                                                                  <a:gd name="T10" fmla="+- 0 5065 4940"/>
                                                                  <a:gd name="T11" fmla="*/ 5065 h 126"/>
                                                                  <a:gd name="T12" fmla="+- 0 1363 1302"/>
                                                                  <a:gd name="T13" fmla="*/ T12 w 102"/>
                                                                  <a:gd name="T14" fmla="+- 0 5066 4940"/>
                                                                  <a:gd name="T15" fmla="*/ 5066 h 126"/>
                                                                  <a:gd name="T16" fmla="+- 0 1368 1302"/>
                                                                  <a:gd name="T17" fmla="*/ T16 w 102"/>
                                                                  <a:gd name="T18" fmla="+- 0 5066 4940"/>
                                                                  <a:gd name="T19" fmla="*/ 5066 h 126"/>
                                                                  <a:gd name="T20" fmla="+- 0 1376 1302"/>
                                                                  <a:gd name="T21" fmla="*/ T20 w 102"/>
                                                                  <a:gd name="T22" fmla="+- 0 5065 4940"/>
                                                                  <a:gd name="T23" fmla="*/ 5065 h 126"/>
                                                                  <a:gd name="T24" fmla="+- 0 1396 1302"/>
                                                                  <a:gd name="T25" fmla="*/ T24 w 102"/>
                                                                  <a:gd name="T26" fmla="+- 0 5054 4940"/>
                                                                  <a:gd name="T27" fmla="*/ 5054 h 126"/>
                                                                  <a:gd name="T28" fmla="+- 0 1400 1302"/>
                                                                  <a:gd name="T29" fmla="*/ T28 w 102"/>
                                                                  <a:gd name="T30" fmla="+- 0 5043 4940"/>
                                                                  <a:gd name="T31" fmla="*/ 5043 h 126"/>
                                                                  <a:gd name="T32" fmla="+- 0 1404 1302"/>
                                                                  <a:gd name="T33" fmla="*/ T32 w 102"/>
                                                                  <a:gd name="T34" fmla="+- 0 5032 4940"/>
                                                                  <a:gd name="T35" fmla="*/ 5032 h 126"/>
                                                                  <a:gd name="T36" fmla="+- 0 1398 1302"/>
                                                                  <a:gd name="T37" fmla="*/ T36 w 102"/>
                                                                  <a:gd name="T38" fmla="+- 0 5021 4940"/>
                                                                  <a:gd name="T39" fmla="*/ 5021 h 126"/>
                                                                  <a:gd name="T40" fmla="+- 0 1392 1302"/>
                                                                  <a:gd name="T41" fmla="*/ T40 w 102"/>
                                                                  <a:gd name="T42" fmla="+- 0 5011 4940"/>
                                                                  <a:gd name="T43" fmla="*/ 5011 h 126"/>
                                                                  <a:gd name="T44" fmla="+- 0 1380 1302"/>
                                                                  <a:gd name="T45" fmla="*/ T44 w 102"/>
                                                                  <a:gd name="T46" fmla="+- 0 5001 4940"/>
                                                                  <a:gd name="T47" fmla="*/ 5001 h 126"/>
                                                                  <a:gd name="T48" fmla="+- 0 1362 1302"/>
                                                                  <a:gd name="T49" fmla="*/ T48 w 102"/>
                                                                  <a:gd name="T50" fmla="+- 0 4987 4940"/>
                                                                  <a:gd name="T51" fmla="*/ 4987 h 126"/>
                                                                  <a:gd name="T52" fmla="+- 0 1343 1302"/>
                                                                  <a:gd name="T53" fmla="*/ T52 w 102"/>
                                                                  <a:gd name="T54" fmla="+- 0 4975 4940"/>
                                                                  <a:gd name="T55" fmla="*/ 4975 h 126"/>
                                                                  <a:gd name="T56" fmla="+- 0 1336 1302"/>
                                                                  <a:gd name="T57" fmla="*/ T56 w 102"/>
                                                                  <a:gd name="T58" fmla="+- 0 4969 4940"/>
                                                                  <a:gd name="T59" fmla="*/ 4969 h 126"/>
                                                                  <a:gd name="T60" fmla="+- 0 1321 1302"/>
                                                                  <a:gd name="T61" fmla="*/ T60 w 102"/>
                                                                  <a:gd name="T62" fmla="+- 0 4957 4940"/>
                                                                  <a:gd name="T63" fmla="*/ 4957 h 126"/>
                                                                  <a:gd name="T64" fmla="+- 0 1309 1302"/>
                                                                  <a:gd name="T65" fmla="*/ T64 w 102"/>
                                                                  <a:gd name="T66" fmla="+- 0 4940 4940"/>
                                                                  <a:gd name="T67" fmla="*/ 4940 h 126"/>
                                                                  <a:gd name="T68" fmla="+- 0 1302 1302"/>
                                                                  <a:gd name="T69" fmla="*/ T68 w 102"/>
                                                                  <a:gd name="T70" fmla="+- 0 5048 4940"/>
                                                                  <a:gd name="T71" fmla="*/ 5048 h 126"/>
                                                                  <a:gd name="T72" fmla="+- 0 1310 1302"/>
                                                                  <a:gd name="T73" fmla="*/ T72 w 102"/>
                                                                  <a:gd name="T74" fmla="+- 0 5058 4940"/>
                                                                  <a:gd name="T75" fmla="*/ 5058 h 126"/>
                                                                </a:gdLst>
                                                                <a:ahLst/>
                                                                <a:cxnLst>
                                                                  <a:cxn ang="0">
                                                                    <a:pos x="T1" y="T3"/>
                                                                  </a:cxn>
                                                                  <a:cxn ang="0">
                                                                    <a:pos x="T5" y="T7"/>
                                                                  </a:cxn>
                                                                  <a:cxn ang="0">
                                                                    <a:pos x="T9" y="T11"/>
                                                                  </a:cxn>
                                                                  <a:cxn ang="0">
                                                                    <a:pos x="T13" y="T15"/>
                                                                  </a:cxn>
                                                                  <a:cxn ang="0">
                                                                    <a:pos x="T17" y="T19"/>
                                                                  </a:cxn>
                                                                  <a:cxn ang="0">
                                                                    <a:pos x="T21" y="T23"/>
                                                                  </a:cxn>
                                                                  <a:cxn ang="0">
                                                                    <a:pos x="T25" y="T27"/>
                                                                  </a:cxn>
                                                                  <a:cxn ang="0">
                                                                    <a:pos x="T29" y="T31"/>
                                                                  </a:cxn>
                                                                  <a:cxn ang="0">
                                                                    <a:pos x="T33" y="T35"/>
                                                                  </a:cxn>
                                                                  <a:cxn ang="0">
                                                                    <a:pos x="T37" y="T39"/>
                                                                  </a:cxn>
                                                                  <a:cxn ang="0">
                                                                    <a:pos x="T41" y="T43"/>
                                                                  </a:cxn>
                                                                  <a:cxn ang="0">
                                                                    <a:pos x="T45" y="T47"/>
                                                                  </a:cxn>
                                                                  <a:cxn ang="0">
                                                                    <a:pos x="T49" y="T51"/>
                                                                  </a:cxn>
                                                                  <a:cxn ang="0">
                                                                    <a:pos x="T53" y="T55"/>
                                                                  </a:cxn>
                                                                  <a:cxn ang="0">
                                                                    <a:pos x="T57" y="T59"/>
                                                                  </a:cxn>
                                                                  <a:cxn ang="0">
                                                                    <a:pos x="T61" y="T63"/>
                                                                  </a:cxn>
                                                                  <a:cxn ang="0">
                                                                    <a:pos x="T65" y="T67"/>
                                                                  </a:cxn>
                                                                  <a:cxn ang="0">
                                                                    <a:pos x="T69" y="T71"/>
                                                                  </a:cxn>
                                                                  <a:cxn ang="0">
                                                                    <a:pos x="T73" y="T75"/>
                                                                  </a:cxn>
                                                                </a:cxnLst>
                                                                <a:rect l="0" t="0" r="r" b="b"/>
                                                                <a:pathLst>
                                                                  <a:path w="102" h="126">
                                                                    <a:moveTo>
                                                                      <a:pt x="8" y="118"/>
                                                                    </a:moveTo>
                                                                    <a:lnTo>
                                                                      <a:pt x="19" y="122"/>
                                                                    </a:lnTo>
                                                                    <a:lnTo>
                                                                      <a:pt x="40" y="125"/>
                                                                    </a:lnTo>
                                                                    <a:lnTo>
                                                                      <a:pt x="61" y="126"/>
                                                                    </a:lnTo>
                                                                    <a:lnTo>
                                                                      <a:pt x="66" y="126"/>
                                                                    </a:lnTo>
                                                                    <a:lnTo>
                                                                      <a:pt x="74" y="125"/>
                                                                    </a:lnTo>
                                                                    <a:lnTo>
                                                                      <a:pt x="94" y="114"/>
                                                                    </a:lnTo>
                                                                    <a:lnTo>
                                                                      <a:pt x="98" y="103"/>
                                                                    </a:lnTo>
                                                                    <a:lnTo>
                                                                      <a:pt x="102" y="92"/>
                                                                    </a:lnTo>
                                                                    <a:lnTo>
                                                                      <a:pt x="96" y="81"/>
                                                                    </a:lnTo>
                                                                    <a:lnTo>
                                                                      <a:pt x="90" y="71"/>
                                                                    </a:lnTo>
                                                                    <a:lnTo>
                                                                      <a:pt x="78" y="61"/>
                                                                    </a:lnTo>
                                                                    <a:lnTo>
                                                                      <a:pt x="60" y="47"/>
                                                                    </a:lnTo>
                                                                    <a:lnTo>
                                                                      <a:pt x="41" y="35"/>
                                                                    </a:lnTo>
                                                                    <a:lnTo>
                                                                      <a:pt x="34" y="29"/>
                                                                    </a:lnTo>
                                                                    <a:lnTo>
                                                                      <a:pt x="19" y="17"/>
                                                                    </a:lnTo>
                                                                    <a:lnTo>
                                                                      <a:pt x="7" y="0"/>
                                                                    </a:lnTo>
                                                                    <a:lnTo>
                                                                      <a:pt x="0" y="108"/>
                                                                    </a:lnTo>
                                                                    <a:lnTo>
                                                                      <a:pt x="8" y="118"/>
                                                                    </a:lnTo>
                                                                    <a:close/>
                                                                  </a:path>
                                                                </a:pathLst>
                                                              </a:custGeom>
                                                              <a:solidFill>
                                                                <a:srgbClr val="FCD9BA"/>
                                                              </a:solidFill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extLst>
                                                                <a:ext uri="{91240B29-F687-4F45-9708-019B960494DF}">
                                                                  <a14:hiddenLine xmlns:a14="http://schemas.microsoft.com/office/drawing/2010/main" w="9525">
                                                                    <a:solidFill>
                                                                      <a:srgbClr val="000000"/>
                                                                    </a:solidFill>
                                                                    <a:round/>
                                                                    <a:headEnd/>
                                                                    <a:tailEnd/>
                                                                  </a14:hiddenLine>
                                                                </a:ext>
                                                              </a:extLst>
                                                            </p:spPr>
                                                            <p:txBody>
                                                              <a:bodyPr vert="horz" wrap="square" lIns="91440" tIns="45720" rIns="91440" bIns="45720" numCol="1" anchor="t" anchorCtr="0" compatLnSpc="1">
                                                                <a:prstTxWarp prst="textNoShape">
                                                                  <a:avLst/>
                                                                </a:prstTxWarp>
                                                              </a:bodyPr>
                                                              <a:lstStyle/>
                                                              <a:p>
                                                                <a:endParaRPr lang="ru-RU"/>
                                                              </a:p>
                                                            </p:txBody>
                                                          </p:sp>
                                                          <p:grpSp>
                                                            <p:nvGrpSpPr>
                                                              <p:cNvPr id="2105" name="Group 27"/>
                                                              <p:cNvGrpSpPr>
                                                                <a:grpSpLocks/>
                                                              </p:cNvGrpSpPr>
                                                              <p:nvPr/>
                                                            </p:nvGrpSpPr>
                                                            <p:grpSpPr bwMode="auto">
                                                              <a:xfrm>
                                                                <a:off x="1286" y="4885"/>
                                                                <a:ext cx="120" cy="182"/>
                                                                <a:chOff x="1286" y="4885"/>
                                                                <a:chExt cx="120" cy="182"/>
                                                              </a:xfrm>
                                                            </p:grpSpPr>
                                                            <p:sp>
                                                              <p:nvSpPr>
                                                                <p:cNvPr id="2106" name="Freeform 40"/>
                                                                <p:cNvSpPr>
                                                                  <a:spLocks/>
                                                                </p:cNvSpPr>
                                                                <p:nvPr/>
                                                              </p:nvSpPr>
                                                              <p:spPr bwMode="auto">
                                                                <a:xfrm>
                                                                  <a:off x="1286" y="4885"/>
                                                                  <a:ext cx="120" cy="182"/>
                                                                </a:xfrm>
                                                                <a:custGeom>
                                                                  <a:avLst/>
                                                                  <a:gdLst>
                                                                    <a:gd name="T0" fmla="+- 0 1324 1286"/>
                                                                    <a:gd name="T1" fmla="*/ T0 w 120"/>
                                                                    <a:gd name="T2" fmla="+- 0 5062 4885"/>
                                                                    <a:gd name="T3" fmla="*/ 5062 h 182"/>
                                                                    <a:gd name="T4" fmla="+- 0 1321 1286"/>
                                                                    <a:gd name="T5" fmla="*/ T4 w 120"/>
                                                                    <a:gd name="T6" fmla="+- 0 5062 4885"/>
                                                                    <a:gd name="T7" fmla="*/ 5062 h 182"/>
                                                                    <a:gd name="T8" fmla="+- 0 1331 1286"/>
                                                                    <a:gd name="T9" fmla="*/ T8 w 120"/>
                                                                    <a:gd name="T10" fmla="+- 0 5066 4885"/>
                                                                    <a:gd name="T11" fmla="*/ 5066 h 182"/>
                                                                    <a:gd name="T12" fmla="+- 0 1348 1286"/>
                                                                    <a:gd name="T13" fmla="*/ T12 w 120"/>
                                                                    <a:gd name="T14" fmla="+- 0 5067 4885"/>
                                                                    <a:gd name="T15" fmla="*/ 5067 h 182"/>
                                                                    <a:gd name="T16" fmla="+- 0 1368 1286"/>
                                                                    <a:gd name="T17" fmla="*/ T16 w 120"/>
                                                                    <a:gd name="T18" fmla="+- 0 5066 4885"/>
                                                                    <a:gd name="T19" fmla="*/ 5066 h 182"/>
                                                                    <a:gd name="T20" fmla="+- 0 1388 1286"/>
                                                                    <a:gd name="T21" fmla="*/ T20 w 120"/>
                                                                    <a:gd name="T22" fmla="+- 0 5059 4885"/>
                                                                    <a:gd name="T23" fmla="*/ 5059 h 182"/>
                                                                    <a:gd name="T24" fmla="+- 0 1402 1286"/>
                                                                    <a:gd name="T25" fmla="*/ T24 w 120"/>
                                                                    <a:gd name="T26" fmla="+- 0 5047 4885"/>
                                                                    <a:gd name="T27" fmla="*/ 5047 h 182"/>
                                                                    <a:gd name="T28" fmla="+- 0 1406 1286"/>
                                                                    <a:gd name="T29" fmla="*/ T28 w 120"/>
                                                                    <a:gd name="T30" fmla="+- 0 5028 4885"/>
                                                                    <a:gd name="T31" fmla="*/ 5028 h 182"/>
                                                                    <a:gd name="T32" fmla="+- 0 1405 1286"/>
                                                                    <a:gd name="T33" fmla="*/ T32 w 120"/>
                                                                    <a:gd name="T34" fmla="+- 0 5022 4885"/>
                                                                    <a:gd name="T35" fmla="*/ 5022 h 182"/>
                                                                    <a:gd name="T36" fmla="+- 0 1400 1286"/>
                                                                    <a:gd name="T37" fmla="*/ T36 w 120"/>
                                                                    <a:gd name="T38" fmla="+- 0 5011 4885"/>
                                                                    <a:gd name="T39" fmla="*/ 5011 h 182"/>
                                                                    <a:gd name="T40" fmla="+- 0 1389 1286"/>
                                                                    <a:gd name="T41" fmla="*/ T40 w 120"/>
                                                                    <a:gd name="T42" fmla="+- 0 5001 4885"/>
                                                                    <a:gd name="T43" fmla="*/ 5001 h 182"/>
                                                                    <a:gd name="T44" fmla="+- 0 1375 1286"/>
                                                                    <a:gd name="T45" fmla="*/ T44 w 120"/>
                                                                    <a:gd name="T46" fmla="+- 0 4990 4885"/>
                                                                    <a:gd name="T47" fmla="*/ 4990 h 182"/>
                                                                    <a:gd name="T48" fmla="+- 0 1358 1286"/>
                                                                    <a:gd name="T49" fmla="*/ T48 w 120"/>
                                                                    <a:gd name="T50" fmla="+- 0 4980 4885"/>
                                                                    <a:gd name="T51" fmla="*/ 4980 h 182"/>
                                                                    <a:gd name="T52" fmla="+- 0 1340 1286"/>
                                                                    <a:gd name="T53" fmla="*/ T52 w 120"/>
                                                                    <a:gd name="T54" fmla="+- 0 4967 4885"/>
                                                                    <a:gd name="T55" fmla="*/ 4967 h 182"/>
                                                                    <a:gd name="T56" fmla="+- 0 1323 1286"/>
                                                                    <a:gd name="T57" fmla="*/ T56 w 120"/>
                                                                    <a:gd name="T58" fmla="+- 0 4953 4885"/>
                                                                    <a:gd name="T59" fmla="*/ 4953 h 182"/>
                                                                    <a:gd name="T60" fmla="+- 0 1307 1286"/>
                                                                    <a:gd name="T61" fmla="*/ T60 w 120"/>
                                                                    <a:gd name="T62" fmla="+- 0 4935 4885"/>
                                                                    <a:gd name="T63" fmla="*/ 4935 h 182"/>
                                                                    <a:gd name="T64" fmla="+- 0 1295 1286"/>
                                                                    <a:gd name="T65" fmla="*/ T64 w 120"/>
                                                                    <a:gd name="T66" fmla="+- 0 4914 4885"/>
                                                                    <a:gd name="T67" fmla="*/ 4914 h 182"/>
                                                                    <a:gd name="T68" fmla="+- 0 1287 1286"/>
                                                                    <a:gd name="T69" fmla="*/ T68 w 120"/>
                                                                    <a:gd name="T70" fmla="+- 0 4887 4885"/>
                                                                    <a:gd name="T71" fmla="*/ 4887 h 182"/>
                                                                    <a:gd name="T72" fmla="+- 0 1286 1286"/>
                                                                    <a:gd name="T73" fmla="*/ T72 w 120"/>
                                                                    <a:gd name="T74" fmla="+- 0 4885 4885"/>
                                                                    <a:gd name="T75" fmla="*/ 4885 h 182"/>
                                                                    <a:gd name="T76" fmla="+- 0 1291 1286"/>
                                                                    <a:gd name="T77" fmla="*/ T76 w 120"/>
                                                                    <a:gd name="T78" fmla="+- 0 4914 4885"/>
                                                                    <a:gd name="T79" fmla="*/ 4914 h 182"/>
                                                                    <a:gd name="T80" fmla="+- 0 1301 1286"/>
                                                                    <a:gd name="T81" fmla="*/ T80 w 120"/>
                                                                    <a:gd name="T82" fmla="+- 0 4937 4885"/>
                                                                    <a:gd name="T83" fmla="*/ 4937 h 182"/>
                                                                    <a:gd name="T84" fmla="+- 0 1315 1286"/>
                                                                    <a:gd name="T85" fmla="*/ T84 w 120"/>
                                                                    <a:gd name="T86" fmla="+- 0 4956 4885"/>
                                                                    <a:gd name="T87" fmla="*/ 4956 h 182"/>
                                                                    <a:gd name="T88" fmla="+- 0 1332 1286"/>
                                                                    <a:gd name="T89" fmla="*/ T88 w 120"/>
                                                                    <a:gd name="T90" fmla="+- 0 4972 4885"/>
                                                                    <a:gd name="T91" fmla="*/ 4972 h 182"/>
                                                                    <a:gd name="T92" fmla="+- 0 1349 1286"/>
                                                                    <a:gd name="T93" fmla="*/ T92 w 120"/>
                                                                    <a:gd name="T94" fmla="+- 0 4985 4885"/>
                                                                    <a:gd name="T95" fmla="*/ 4985 h 182"/>
                                                                    <a:gd name="T96" fmla="+- 0 1366 1286"/>
                                                                    <a:gd name="T97" fmla="*/ T96 w 120"/>
                                                                    <a:gd name="T98" fmla="+- 0 4996 4885"/>
                                                                    <a:gd name="T99" fmla="*/ 4996 h 182"/>
                                                                    <a:gd name="T100" fmla="+- 0 1380 1286"/>
                                                                    <a:gd name="T101" fmla="*/ T100 w 120"/>
                                                                    <a:gd name="T102" fmla="+- 0 5006 4885"/>
                                                                    <a:gd name="T103" fmla="*/ 5006 h 182"/>
                                                                    <a:gd name="T104" fmla="+- 0 1390 1286"/>
                                                                    <a:gd name="T105" fmla="*/ T104 w 120"/>
                                                                    <a:gd name="T106" fmla="+- 0 5017 4885"/>
                                                                    <a:gd name="T107" fmla="*/ 5017 h 182"/>
                                                                    <a:gd name="T108" fmla="+- 0 1394 1286"/>
                                                                    <a:gd name="T109" fmla="*/ T108 w 120"/>
                                                                    <a:gd name="T110" fmla="+- 0 5028 4885"/>
                                                                    <a:gd name="T111" fmla="*/ 5028 h 182"/>
                                                                    <a:gd name="T112" fmla="+- 0 1394 1286"/>
                                                                    <a:gd name="T113" fmla="*/ T112 w 120"/>
                                                                    <a:gd name="T114" fmla="+- 0 5032 4885"/>
                                                                    <a:gd name="T115" fmla="*/ 5032 h 182"/>
                                                                    <a:gd name="T116" fmla="+- 0 1385 1286"/>
                                                                    <a:gd name="T117" fmla="*/ T116 w 120"/>
                                                                    <a:gd name="T118" fmla="+- 0 5051 4885"/>
                                                                    <a:gd name="T119" fmla="*/ 5051 h 182"/>
                                                                    <a:gd name="T120" fmla="+- 0 1365 1286"/>
                                                                    <a:gd name="T121" fmla="*/ T120 w 120"/>
                                                                    <a:gd name="T122" fmla="+- 0 5060 4885"/>
                                                                    <a:gd name="T123" fmla="*/ 5060 h 182"/>
                                                                    <a:gd name="T124" fmla="+- 0 1342 1286"/>
                                                                    <a:gd name="T125" fmla="*/ T124 w 120"/>
                                                                    <a:gd name="T126" fmla="+- 0 5063 4885"/>
                                                                    <a:gd name="T127" fmla="*/ 5063 h 182"/>
                                                                    <a:gd name="T128" fmla="+- 0 1324 1286"/>
                                                                    <a:gd name="T129" fmla="*/ T128 w 120"/>
                                                                    <a:gd name="T130" fmla="+- 0 5062 4885"/>
                                                                    <a:gd name="T131" fmla="*/ 5062 h 182"/>
                                                                  </a:gdLst>
                                                                  <a:ahLst/>
                                                                  <a:cxnLst>
                                                                    <a:cxn ang="0">
                                                                      <a:pos x="T1" y="T3"/>
                                                                    </a:cxn>
                                                                    <a:cxn ang="0">
                                                                      <a:pos x="T5" y="T7"/>
                                                                    </a:cxn>
                                                                    <a:cxn ang="0">
                                                                      <a:pos x="T9" y="T11"/>
                                                                    </a:cxn>
                                                                    <a:cxn ang="0">
                                                                      <a:pos x="T13" y="T15"/>
                                                                    </a:cxn>
                                                                    <a:cxn ang="0">
                                                                      <a:pos x="T17" y="T19"/>
                                                                    </a:cxn>
                                                                    <a:cxn ang="0">
                                                                      <a:pos x="T21" y="T23"/>
                                                                    </a:cxn>
                                                                    <a:cxn ang="0">
                                                                      <a:pos x="T25" y="T27"/>
                                                                    </a:cxn>
                                                                    <a:cxn ang="0">
                                                                      <a:pos x="T29" y="T31"/>
                                                                    </a:cxn>
                                                                    <a:cxn ang="0">
                                                                      <a:pos x="T33" y="T35"/>
                                                                    </a:cxn>
                                                                    <a:cxn ang="0">
                                                                      <a:pos x="T37" y="T39"/>
                                                                    </a:cxn>
                                                                    <a:cxn ang="0">
                                                                      <a:pos x="T41" y="T43"/>
                                                                    </a:cxn>
                                                                    <a:cxn ang="0">
                                                                      <a:pos x="T45" y="T47"/>
                                                                    </a:cxn>
                                                                    <a:cxn ang="0">
                                                                      <a:pos x="T49" y="T51"/>
                                                                    </a:cxn>
                                                                    <a:cxn ang="0">
                                                                      <a:pos x="T53" y="T55"/>
                                                                    </a:cxn>
                                                                    <a:cxn ang="0">
                                                                      <a:pos x="T57" y="T59"/>
                                                                    </a:cxn>
                                                                    <a:cxn ang="0">
                                                                      <a:pos x="T61" y="T63"/>
                                                                    </a:cxn>
                                                                    <a:cxn ang="0">
                                                                      <a:pos x="T65" y="T67"/>
                                                                    </a:cxn>
                                                                    <a:cxn ang="0">
                                                                      <a:pos x="T69" y="T71"/>
                                                                    </a:cxn>
                                                                    <a:cxn ang="0">
                                                                      <a:pos x="T73" y="T75"/>
                                                                    </a:cxn>
                                                                    <a:cxn ang="0">
                                                                      <a:pos x="T77" y="T79"/>
                                                                    </a:cxn>
                                                                    <a:cxn ang="0">
                                                                      <a:pos x="T81" y="T83"/>
                                                                    </a:cxn>
                                                                    <a:cxn ang="0">
                                                                      <a:pos x="T85" y="T87"/>
                                                                    </a:cxn>
                                                                    <a:cxn ang="0">
                                                                      <a:pos x="T89" y="T91"/>
                                                                    </a:cxn>
                                                                    <a:cxn ang="0">
                                                                      <a:pos x="T93" y="T95"/>
                                                                    </a:cxn>
                                                                    <a:cxn ang="0">
                                                                      <a:pos x="T97" y="T99"/>
                                                                    </a:cxn>
                                                                    <a:cxn ang="0">
                                                                      <a:pos x="T101" y="T103"/>
                                                                    </a:cxn>
                                                                    <a:cxn ang="0">
                                                                      <a:pos x="T105" y="T107"/>
                                                                    </a:cxn>
                                                                    <a:cxn ang="0">
                                                                      <a:pos x="T109" y="T111"/>
                                                                    </a:cxn>
                                                                    <a:cxn ang="0">
                                                                      <a:pos x="T113" y="T115"/>
                                                                    </a:cxn>
                                                                    <a:cxn ang="0">
                                                                      <a:pos x="T117" y="T119"/>
                                                                    </a:cxn>
                                                                    <a:cxn ang="0">
                                                                      <a:pos x="T121" y="T123"/>
                                                                    </a:cxn>
                                                                    <a:cxn ang="0">
                                                                      <a:pos x="T125" y="T127"/>
                                                                    </a:cxn>
                                                                    <a:cxn ang="0">
                                                                      <a:pos x="T129" y="T131"/>
                                                                    </a:cxn>
                                                                  </a:cxnLst>
                                                                  <a:rect l="0" t="0" r="r" b="b"/>
                                                                  <a:pathLst>
                                                                    <a:path w="120" h="182">
                                                                      <a:moveTo>
                                                                        <a:pt x="38" y="177"/>
                                                                      </a:moveTo>
                                                                      <a:lnTo>
                                                                        <a:pt x="35" y="177"/>
                                                                      </a:lnTo>
                                                                      <a:lnTo>
                                                                        <a:pt x="45" y="181"/>
                                                                      </a:lnTo>
                                                                      <a:lnTo>
                                                                        <a:pt x="62" y="182"/>
                                                                      </a:lnTo>
                                                                      <a:lnTo>
                                                                        <a:pt x="82" y="181"/>
                                                                      </a:lnTo>
                                                                      <a:lnTo>
                                                                        <a:pt x="102" y="174"/>
                                                                      </a:lnTo>
                                                                      <a:lnTo>
                                                                        <a:pt x="116" y="162"/>
                                                                      </a:lnTo>
                                                                      <a:lnTo>
                                                                        <a:pt x="120" y="143"/>
                                                                      </a:lnTo>
                                                                      <a:lnTo>
                                                                        <a:pt x="119" y="137"/>
                                                                      </a:lnTo>
                                                                      <a:lnTo>
                                                                        <a:pt x="114" y="126"/>
                                                                      </a:lnTo>
                                                                      <a:lnTo>
                                                                        <a:pt x="103" y="116"/>
                                                                      </a:lnTo>
                                                                      <a:lnTo>
                                                                        <a:pt x="89" y="105"/>
                                                                      </a:lnTo>
                                                                      <a:lnTo>
                                                                        <a:pt x="72" y="95"/>
                                                                      </a:lnTo>
                                                                      <a:lnTo>
                                                                        <a:pt x="54" y="82"/>
                                                                      </a:lnTo>
                                                                      <a:lnTo>
                                                                        <a:pt x="37" y="68"/>
                                                                      </a:lnTo>
                                                                      <a:lnTo>
                                                                        <a:pt x="21" y="50"/>
                                                                      </a:lnTo>
                                                                      <a:lnTo>
                                                                        <a:pt x="9" y="29"/>
                                                                      </a:lnTo>
                                                                      <a:lnTo>
                                                                        <a:pt x="1" y="2"/>
                                                                      </a:lnTo>
                                                                      <a:lnTo>
                                                                        <a:pt x="0" y="0"/>
                                                                      </a:lnTo>
                                                                      <a:lnTo>
                                                                        <a:pt x="5" y="29"/>
                                                                      </a:lnTo>
                                                                      <a:lnTo>
                                                                        <a:pt x="15" y="52"/>
                                                                      </a:lnTo>
                                                                      <a:lnTo>
                                                                        <a:pt x="29" y="71"/>
                                                                      </a:lnTo>
                                                                      <a:lnTo>
                                                                        <a:pt x="46" y="87"/>
                                                                      </a:lnTo>
                                                                      <a:lnTo>
                                                                        <a:pt x="63" y="100"/>
                                                                      </a:lnTo>
                                                                      <a:lnTo>
                                                                        <a:pt x="80" y="111"/>
                                                                      </a:lnTo>
                                                                      <a:lnTo>
                                                                        <a:pt x="94" y="121"/>
                                                                      </a:lnTo>
                                                                      <a:lnTo>
                                                                        <a:pt x="104" y="132"/>
                                                                      </a:lnTo>
                                                                      <a:lnTo>
                                                                        <a:pt x="108" y="143"/>
                                                                      </a:lnTo>
                                                                      <a:lnTo>
                                                                        <a:pt x="108" y="147"/>
                                                                      </a:lnTo>
                                                                      <a:lnTo>
                                                                        <a:pt x="99" y="166"/>
                                                                      </a:lnTo>
                                                                      <a:lnTo>
                                                                        <a:pt x="79" y="175"/>
                                                                      </a:lnTo>
                                                                      <a:lnTo>
                                                                        <a:pt x="56" y="178"/>
                                                                      </a:lnTo>
                                                                      <a:lnTo>
                                                                        <a:pt x="38" y="177"/>
                                                                      </a:lnTo>
                                                                      <a:close/>
                                                                    </a:path>
                                                                  </a:pathLst>
                                                                </a:custGeom>
                                                                <a:solidFill>
                                                                  <a:srgbClr val="D7A281"/>
                                                                </a:solidFill>
                                                                <a:ln>
                                                                  <a:noFill/>
                                                                </a:ln>
                                                                <a:extLst>
                                                                  <a:ext uri="{91240B29-F687-4F45-9708-019B960494DF}">
                                                                    <a14:hiddenLine xmlns:a14="http://schemas.microsoft.com/office/drawing/2010/main" w="9525">
                                                                      <a:solidFill>
                                                                        <a:srgbClr val="000000"/>
                                                                      </a:solidFill>
                                                                      <a:round/>
                                                                      <a:headEnd/>
                                                                      <a:tailEnd/>
                                                                    </a14:hiddenLine>
                                                                  </a:ext>
                                                                </a:extLst>
                                                              </p:spPr>
                                                              <p:txBody>
                                                                <a:bodyPr vert="horz" wrap="square" lIns="91440" tIns="45720" rIns="91440" bIns="45720" numCol="1" anchor="t" anchorCtr="0" compatLnSpc="1">
                                                                  <a:prstTxWarp prst="textNoShape">
                                                                    <a:avLst/>
                                                                  </a:prstTxWarp>
                                                                </a:bodyPr>
                                                                <a:lstStyle/>
                                                                <a:p>
                                                                  <a:endParaRPr lang="ru-RU"/>
                                                                </a:p>
                                                              </p:txBody>
                                                            </p:sp>
                                                            <p:grpSp>
                                                              <p:nvGrpSpPr>
                                                                <p:cNvPr id="2109" name="Group 28"/>
                                                                <p:cNvGrpSpPr>
                                                                  <a:grpSpLocks/>
                                                                </p:cNvGrpSpPr>
                                                                <p:nvPr/>
                                                              </p:nvGrpSpPr>
                                                              <p:grpSpPr bwMode="auto">
                                                                <a:xfrm>
                                                                  <a:off x="668" y="4526"/>
                                                                  <a:ext cx="667" cy="887"/>
                                                                  <a:chOff x="668" y="4526"/>
                                                                  <a:chExt cx="667" cy="887"/>
                                                                </a:xfrm>
                                                              </p:grpSpPr>
                                                              <p:sp>
                                                                <p:nvSpPr>
                                                                  <p:cNvPr id="2111" name="Freeform 39"/>
                                                                  <p:cNvSpPr>
                                                                    <a:spLocks/>
                                                                  </p:cNvSpPr>
                                                                  <p:nvPr/>
                                                                </p:nvSpPr>
                                                                <p:spPr bwMode="auto">
                                                                  <a:xfrm>
                                                                    <a:off x="668" y="4526"/>
                                                                    <a:ext cx="667" cy="887"/>
                                                                  </a:xfrm>
                                                                  <a:custGeom>
                                                                    <a:avLst/>
                                                                    <a:gdLst>
                                                                      <a:gd name="T0" fmla="+- 0 722 668"/>
                                                                      <a:gd name="T1" fmla="*/ T0 w 667"/>
                                                                      <a:gd name="T2" fmla="+- 0 4641 4526"/>
                                                                      <a:gd name="T3" fmla="*/ 4641 h 887"/>
                                                                      <a:gd name="T4" fmla="+- 0 688 668"/>
                                                                      <a:gd name="T5" fmla="*/ T4 w 667"/>
                                                                      <a:gd name="T6" fmla="+- 0 4707 4526"/>
                                                                      <a:gd name="T7" fmla="*/ 4707 h 887"/>
                                                                      <a:gd name="T8" fmla="+- 0 671 668"/>
                                                                      <a:gd name="T9" fmla="*/ T8 w 667"/>
                                                                      <a:gd name="T10" fmla="+- 0 4779 4526"/>
                                                                      <a:gd name="T11" fmla="*/ 4779 h 887"/>
                                                                      <a:gd name="T12" fmla="+- 0 669 668"/>
                                                                      <a:gd name="T13" fmla="*/ T12 w 667"/>
                                                                      <a:gd name="T14" fmla="+- 0 4854 4526"/>
                                                                      <a:gd name="T15" fmla="*/ 4854 h 887"/>
                                                                      <a:gd name="T16" fmla="+- 0 678 668"/>
                                                                      <a:gd name="T17" fmla="*/ T16 w 667"/>
                                                                      <a:gd name="T18" fmla="+- 0 4929 4526"/>
                                                                      <a:gd name="T19" fmla="*/ 4929 h 887"/>
                                                                      <a:gd name="T20" fmla="+- 0 695 668"/>
                                                                      <a:gd name="T21" fmla="*/ T20 w 667"/>
                                                                      <a:gd name="T22" fmla="+- 0 5002 4526"/>
                                                                      <a:gd name="T23" fmla="*/ 5002 h 887"/>
                                                                      <a:gd name="T24" fmla="+- 0 718 668"/>
                                                                      <a:gd name="T25" fmla="*/ T24 w 667"/>
                                                                      <a:gd name="T26" fmla="+- 0 5070 4526"/>
                                                                      <a:gd name="T27" fmla="*/ 5070 h 887"/>
                                                                      <a:gd name="T28" fmla="+- 0 742 668"/>
                                                                      <a:gd name="T29" fmla="*/ T28 w 667"/>
                                                                      <a:gd name="T30" fmla="+- 0 5131 4526"/>
                                                                      <a:gd name="T31" fmla="*/ 5131 h 887"/>
                                                                      <a:gd name="T32" fmla="+- 0 764 668"/>
                                                                      <a:gd name="T33" fmla="*/ T32 w 667"/>
                                                                      <a:gd name="T34" fmla="+- 0 5181 4526"/>
                                                                      <a:gd name="T35" fmla="*/ 5181 h 887"/>
                                                                      <a:gd name="T36" fmla="+- 0 782 668"/>
                                                                      <a:gd name="T37" fmla="*/ T36 w 667"/>
                                                                      <a:gd name="T38" fmla="+- 0 5219 4526"/>
                                                                      <a:gd name="T39" fmla="*/ 5219 h 887"/>
                                                                      <a:gd name="T40" fmla="+- 0 816 668"/>
                                                                      <a:gd name="T41" fmla="*/ T40 w 667"/>
                                                                      <a:gd name="T42" fmla="+- 0 5269 4526"/>
                                                                      <a:gd name="T43" fmla="*/ 5269 h 887"/>
                                                                      <a:gd name="T44" fmla="+- 0 880 668"/>
                                                                      <a:gd name="T45" fmla="*/ T44 w 667"/>
                                                                      <a:gd name="T46" fmla="+- 0 5322 4526"/>
                                                                      <a:gd name="T47" fmla="*/ 5322 h 887"/>
                                                                      <a:gd name="T48" fmla="+- 0 963 668"/>
                                                                      <a:gd name="T49" fmla="*/ T48 w 667"/>
                                                                      <a:gd name="T50" fmla="+- 0 5370 4526"/>
                                                                      <a:gd name="T51" fmla="*/ 5370 h 887"/>
                                                                      <a:gd name="T52" fmla="+- 0 1049 668"/>
                                                                      <a:gd name="T53" fmla="*/ T52 w 667"/>
                                                                      <a:gd name="T54" fmla="+- 0 5403 4526"/>
                                                                      <a:gd name="T55" fmla="*/ 5403 h 887"/>
                                                                      <a:gd name="T56" fmla="+- 0 1109 668"/>
                                                                      <a:gd name="T57" fmla="*/ T56 w 667"/>
                                                                      <a:gd name="T58" fmla="+- 0 5413 4526"/>
                                                                      <a:gd name="T59" fmla="*/ 5413 h 887"/>
                                                                      <a:gd name="T60" fmla="+- 0 1155 668"/>
                                                                      <a:gd name="T61" fmla="*/ T60 w 667"/>
                                                                      <a:gd name="T62" fmla="+- 0 5405 4526"/>
                                                                      <a:gd name="T63" fmla="*/ 5405 h 887"/>
                                                                      <a:gd name="T64" fmla="+- 0 1218 668"/>
                                                                      <a:gd name="T65" fmla="*/ T64 w 667"/>
                                                                      <a:gd name="T66" fmla="+- 0 5363 4526"/>
                                                                      <a:gd name="T67" fmla="*/ 5363 h 887"/>
                                                                      <a:gd name="T68" fmla="+- 0 1282 668"/>
                                                                      <a:gd name="T69" fmla="*/ T68 w 667"/>
                                                                      <a:gd name="T70" fmla="+- 0 5297 4526"/>
                                                                      <a:gd name="T71" fmla="*/ 5297 h 887"/>
                                                                      <a:gd name="T72" fmla="+- 0 1326 668"/>
                                                                      <a:gd name="T73" fmla="*/ T72 w 667"/>
                                                                      <a:gd name="T74" fmla="+- 0 5222 4526"/>
                                                                      <a:gd name="T75" fmla="*/ 5222 h 887"/>
                                                                      <a:gd name="T76" fmla="+- 0 1335 668"/>
                                                                      <a:gd name="T77" fmla="*/ T76 w 667"/>
                                                                      <a:gd name="T78" fmla="+- 0 5171 4526"/>
                                                                      <a:gd name="T79" fmla="*/ 5171 h 887"/>
                                                                      <a:gd name="T80" fmla="+- 0 1331 668"/>
                                                                      <a:gd name="T81" fmla="*/ T80 w 667"/>
                                                                      <a:gd name="T82" fmla="+- 0 5093 4526"/>
                                                                      <a:gd name="T83" fmla="*/ 5093 h 887"/>
                                                                      <a:gd name="T84" fmla="+- 0 1325 668"/>
                                                                      <a:gd name="T85" fmla="*/ T84 w 667"/>
                                                                      <a:gd name="T86" fmla="+- 0 5025 4526"/>
                                                                      <a:gd name="T87" fmla="*/ 5025 h 887"/>
                                                                      <a:gd name="T88" fmla="+- 0 1317 668"/>
                                                                      <a:gd name="T89" fmla="*/ T88 w 667"/>
                                                                      <a:gd name="T90" fmla="+- 0 4949 4526"/>
                                                                      <a:gd name="T91" fmla="*/ 4949 h 887"/>
                                                                      <a:gd name="T92" fmla="+- 0 1307 668"/>
                                                                      <a:gd name="T93" fmla="*/ T92 w 667"/>
                                                                      <a:gd name="T94" fmla="+- 0 4870 4526"/>
                                                                      <a:gd name="T95" fmla="*/ 4870 h 887"/>
                                                                      <a:gd name="T96" fmla="+- 0 1296 668"/>
                                                                      <a:gd name="T97" fmla="*/ T96 w 667"/>
                                                                      <a:gd name="T98" fmla="+- 0 4794 4526"/>
                                                                      <a:gd name="T99" fmla="*/ 4794 h 887"/>
                                                                      <a:gd name="T100" fmla="+- 0 1284 668"/>
                                                                      <a:gd name="T101" fmla="*/ T100 w 667"/>
                                                                      <a:gd name="T102" fmla="+- 0 4724 4526"/>
                                                                      <a:gd name="T103" fmla="*/ 4724 h 887"/>
                                                                      <a:gd name="T104" fmla="+- 0 1267 668"/>
                                                                      <a:gd name="T105" fmla="*/ T104 w 667"/>
                                                                      <a:gd name="T106" fmla="+- 0 4643 4526"/>
                                                                      <a:gd name="T107" fmla="*/ 4643 h 887"/>
                                                                      <a:gd name="T108" fmla="+- 0 1231 668"/>
                                                                      <a:gd name="T109" fmla="*/ T108 w 667"/>
                                                                      <a:gd name="T110" fmla="+- 0 4578 4526"/>
                                                                      <a:gd name="T111" fmla="*/ 4578 h 887"/>
                                                                      <a:gd name="T112" fmla="+- 0 1139 668"/>
                                                                      <a:gd name="T113" fmla="*/ T112 w 667"/>
                                                                      <a:gd name="T114" fmla="+- 0 4537 4526"/>
                                                                      <a:gd name="T115" fmla="*/ 4537 h 887"/>
                                                                      <a:gd name="T116" fmla="+- 0 1048 668"/>
                                                                      <a:gd name="T117" fmla="*/ T116 w 667"/>
                                                                      <a:gd name="T118" fmla="+- 0 4526 4526"/>
                                                                      <a:gd name="T119" fmla="*/ 4526 h 887"/>
                                                                      <a:gd name="T120" fmla="+- 0 983 668"/>
                                                                      <a:gd name="T121" fmla="*/ T120 w 667"/>
                                                                      <a:gd name="T122" fmla="+- 0 4528 4526"/>
                                                                      <a:gd name="T123" fmla="*/ 4528 h 887"/>
                                                                      <a:gd name="T124" fmla="+- 0 919 668"/>
                                                                      <a:gd name="T125" fmla="*/ T124 w 667"/>
                                                                      <a:gd name="T126" fmla="+- 0 4536 4526"/>
                                                                      <a:gd name="T127" fmla="*/ 4536 h 887"/>
                                                                      <a:gd name="T128" fmla="+- 0 858 668"/>
                                                                      <a:gd name="T129" fmla="*/ T128 w 667"/>
                                                                      <a:gd name="T130" fmla="+- 0 4551 4526"/>
                                                                      <a:gd name="T131" fmla="*/ 4551 h 887"/>
                                                                      <a:gd name="T132" fmla="+- 0 763 668"/>
                                                                      <a:gd name="T133" fmla="*/ T132 w 667"/>
                                                                      <a:gd name="T134" fmla="+- 0 4596 4526"/>
                                                                      <a:gd name="T135" fmla="*/ 4596 h 887"/>
                                                                    </a:gdLst>
                                                                    <a:ahLst/>
                                                                    <a:cxnLst>
                                                                      <a:cxn ang="0">
                                                                        <a:pos x="T1" y="T3"/>
                                                                      </a:cxn>
                                                                      <a:cxn ang="0">
                                                                        <a:pos x="T5" y="T7"/>
                                                                      </a:cxn>
                                                                      <a:cxn ang="0">
                                                                        <a:pos x="T9" y="T11"/>
                                                                      </a:cxn>
                                                                      <a:cxn ang="0">
                                                                        <a:pos x="T13" y="T15"/>
                                                                      </a:cxn>
                                                                      <a:cxn ang="0">
                                                                        <a:pos x="T17" y="T19"/>
                                                                      </a:cxn>
                                                                      <a:cxn ang="0">
                                                                        <a:pos x="T21" y="T23"/>
                                                                      </a:cxn>
                                                                      <a:cxn ang="0">
                                                                        <a:pos x="T25" y="T27"/>
                                                                      </a:cxn>
                                                                      <a:cxn ang="0">
                                                                        <a:pos x="T29" y="T31"/>
                                                                      </a:cxn>
                                                                      <a:cxn ang="0">
                                                                        <a:pos x="T33" y="T35"/>
                                                                      </a:cxn>
                                                                      <a:cxn ang="0">
                                                                        <a:pos x="T37" y="T39"/>
                                                                      </a:cxn>
                                                                      <a:cxn ang="0">
                                                                        <a:pos x="T41" y="T43"/>
                                                                      </a:cxn>
                                                                      <a:cxn ang="0">
                                                                        <a:pos x="T45" y="T47"/>
                                                                      </a:cxn>
                                                                      <a:cxn ang="0">
                                                                        <a:pos x="T49" y="T51"/>
                                                                      </a:cxn>
                                                                      <a:cxn ang="0">
                                                                        <a:pos x="T53" y="T55"/>
                                                                      </a:cxn>
                                                                      <a:cxn ang="0">
                                                                        <a:pos x="T57" y="T59"/>
                                                                      </a:cxn>
                                                                      <a:cxn ang="0">
                                                                        <a:pos x="T61" y="T63"/>
                                                                      </a:cxn>
                                                                      <a:cxn ang="0">
                                                                        <a:pos x="T65" y="T67"/>
                                                                      </a:cxn>
                                                                      <a:cxn ang="0">
                                                                        <a:pos x="T69" y="T71"/>
                                                                      </a:cxn>
                                                                      <a:cxn ang="0">
                                                                        <a:pos x="T73" y="T75"/>
                                                                      </a:cxn>
                                                                      <a:cxn ang="0">
                                                                        <a:pos x="T77" y="T79"/>
                                                                      </a:cxn>
                                                                      <a:cxn ang="0">
                                                                        <a:pos x="T81" y="T83"/>
                                                                      </a:cxn>
                                                                      <a:cxn ang="0">
                                                                        <a:pos x="T85" y="T87"/>
                                                                      </a:cxn>
                                                                      <a:cxn ang="0">
                                                                        <a:pos x="T89" y="T91"/>
                                                                      </a:cxn>
                                                                      <a:cxn ang="0">
                                                                        <a:pos x="T93" y="T95"/>
                                                                      </a:cxn>
                                                                      <a:cxn ang="0">
                                                                        <a:pos x="T97" y="T99"/>
                                                                      </a:cxn>
                                                                      <a:cxn ang="0">
                                                                        <a:pos x="T101" y="T103"/>
                                                                      </a:cxn>
                                                                      <a:cxn ang="0">
                                                                        <a:pos x="T105" y="T107"/>
                                                                      </a:cxn>
                                                                      <a:cxn ang="0">
                                                                        <a:pos x="T109" y="T111"/>
                                                                      </a:cxn>
                                                                      <a:cxn ang="0">
                                                                        <a:pos x="T113" y="T115"/>
                                                                      </a:cxn>
                                                                      <a:cxn ang="0">
                                                                        <a:pos x="T117" y="T119"/>
                                                                      </a:cxn>
                                                                      <a:cxn ang="0">
                                                                        <a:pos x="T121" y="T123"/>
                                                                      </a:cxn>
                                                                      <a:cxn ang="0">
                                                                        <a:pos x="T125" y="T127"/>
                                                                      </a:cxn>
                                                                      <a:cxn ang="0">
                                                                        <a:pos x="T129" y="T131"/>
                                                                      </a:cxn>
                                                                      <a:cxn ang="0">
                                                                        <a:pos x="T133" y="T135"/>
                                                                      </a:cxn>
                                                                    </a:cxnLst>
                                                                    <a:rect l="0" t="0" r="r" b="b"/>
                                                                    <a:pathLst>
                                                                      <a:path w="667" h="887">
                                                                        <a:moveTo>
                                                                          <a:pt x="79" y="85"/>
                                                                        </a:moveTo>
                                                                        <a:lnTo>
                                                                          <a:pt x="54" y="115"/>
                                                                        </a:lnTo>
                                                                        <a:lnTo>
                                                                          <a:pt x="34" y="147"/>
                                                                        </a:lnTo>
                                                                        <a:lnTo>
                                                                          <a:pt x="20" y="181"/>
                                                                        </a:lnTo>
                                                                        <a:lnTo>
                                                                          <a:pt x="9" y="217"/>
                                                                        </a:lnTo>
                                                                        <a:lnTo>
                                                                          <a:pt x="3" y="253"/>
                                                                        </a:lnTo>
                                                                        <a:lnTo>
                                                                          <a:pt x="0" y="290"/>
                                                                        </a:lnTo>
                                                                        <a:lnTo>
                                                                          <a:pt x="1" y="328"/>
                                                                        </a:lnTo>
                                                                        <a:lnTo>
                                                                          <a:pt x="4" y="366"/>
                                                                        </a:lnTo>
                                                                        <a:lnTo>
                                                                          <a:pt x="10" y="403"/>
                                                                        </a:lnTo>
                                                                        <a:lnTo>
                                                                          <a:pt x="18" y="440"/>
                                                                        </a:lnTo>
                                                                        <a:lnTo>
                                                                          <a:pt x="27" y="476"/>
                                                                        </a:lnTo>
                                                                        <a:lnTo>
                                                                          <a:pt x="38" y="511"/>
                                                                        </a:lnTo>
                                                                        <a:lnTo>
                                                                          <a:pt x="50" y="544"/>
                                                                        </a:lnTo>
                                                                        <a:lnTo>
                                                                          <a:pt x="62" y="576"/>
                                                                        </a:lnTo>
                                                                        <a:lnTo>
                                                                          <a:pt x="74" y="605"/>
                                                                        </a:lnTo>
                                                                        <a:lnTo>
                                                                          <a:pt x="85" y="632"/>
                                                                        </a:lnTo>
                                                                        <a:lnTo>
                                                                          <a:pt x="96" y="655"/>
                                                                        </a:lnTo>
                                                                        <a:lnTo>
                                                                          <a:pt x="106" y="676"/>
                                                                        </a:lnTo>
                                                                        <a:lnTo>
                                                                          <a:pt x="114" y="693"/>
                                                                        </a:lnTo>
                                                                        <a:lnTo>
                                                                          <a:pt x="120" y="706"/>
                                                                        </a:lnTo>
                                                                        <a:lnTo>
                                                                          <a:pt x="148" y="743"/>
                                                                        </a:lnTo>
                                                                        <a:lnTo>
                                                                          <a:pt x="176" y="770"/>
                                                                        </a:lnTo>
                                                                        <a:lnTo>
                                                                          <a:pt x="212" y="796"/>
                                                                        </a:lnTo>
                                                                        <a:lnTo>
                                                                          <a:pt x="252" y="821"/>
                                                                        </a:lnTo>
                                                                        <a:lnTo>
                                                                          <a:pt x="295" y="844"/>
                                                                        </a:lnTo>
                                                                        <a:lnTo>
                                                                          <a:pt x="338" y="863"/>
                                                                        </a:lnTo>
                                                                        <a:lnTo>
                                                                          <a:pt x="381" y="877"/>
                                                                        </a:lnTo>
                                                                        <a:lnTo>
                                                                          <a:pt x="422" y="885"/>
                                                                        </a:lnTo>
                                                                        <a:lnTo>
                                                                          <a:pt x="441" y="887"/>
                                                                        </a:lnTo>
                                                                        <a:lnTo>
                                                                          <a:pt x="458" y="886"/>
                                                                        </a:lnTo>
                                                                        <a:lnTo>
                                                                          <a:pt x="487" y="879"/>
                                                                        </a:lnTo>
                                                                        <a:lnTo>
                                                                          <a:pt x="518" y="862"/>
                                                                        </a:lnTo>
                                                                        <a:lnTo>
                                                                          <a:pt x="550" y="837"/>
                                                                        </a:lnTo>
                                                                        <a:lnTo>
                                                                          <a:pt x="583" y="806"/>
                                                                        </a:lnTo>
                                                                        <a:lnTo>
                                                                          <a:pt x="614" y="771"/>
                                                                        </a:lnTo>
                                                                        <a:lnTo>
                                                                          <a:pt x="639" y="733"/>
                                                                        </a:lnTo>
                                                                        <a:lnTo>
                                                                          <a:pt x="658" y="696"/>
                                                                        </a:lnTo>
                                                                        <a:lnTo>
                                                                          <a:pt x="666" y="662"/>
                                                                        </a:lnTo>
                                                                        <a:lnTo>
                                                                          <a:pt x="667" y="645"/>
                                                                        </a:lnTo>
                                                                        <a:lnTo>
                                                                          <a:pt x="667" y="623"/>
                                                                        </a:lnTo>
                                                                        <a:lnTo>
                                                                          <a:pt x="663" y="567"/>
                                                                        </a:lnTo>
                                                                        <a:lnTo>
                                                                          <a:pt x="660" y="534"/>
                                                                        </a:lnTo>
                                                                        <a:lnTo>
                                                                          <a:pt x="657" y="499"/>
                                                                        </a:lnTo>
                                                                        <a:lnTo>
                                                                          <a:pt x="653" y="461"/>
                                                                        </a:lnTo>
                                                                        <a:lnTo>
                                                                          <a:pt x="649" y="423"/>
                                                                        </a:lnTo>
                                                                        <a:lnTo>
                                                                          <a:pt x="644" y="384"/>
                                                                        </a:lnTo>
                                                                        <a:lnTo>
                                                                          <a:pt x="639" y="344"/>
                                                                        </a:lnTo>
                                                                        <a:lnTo>
                                                                          <a:pt x="633" y="305"/>
                                                                        </a:lnTo>
                                                                        <a:lnTo>
                                                                          <a:pt x="628" y="268"/>
                                                                        </a:lnTo>
                                                                        <a:lnTo>
                                                                          <a:pt x="622" y="232"/>
                                                                        </a:lnTo>
                                                                        <a:lnTo>
                                                                          <a:pt x="616" y="198"/>
                                                                        </a:lnTo>
                                                                        <a:lnTo>
                                                                          <a:pt x="610" y="167"/>
                                                                        </a:lnTo>
                                                                        <a:lnTo>
                                                                          <a:pt x="599" y="117"/>
                                                                        </a:lnTo>
                                                                        <a:lnTo>
                                                                          <a:pt x="589" y="85"/>
                                                                        </a:lnTo>
                                                                        <a:lnTo>
                                                                          <a:pt x="563" y="52"/>
                                                                        </a:lnTo>
                                                                        <a:lnTo>
                                                                          <a:pt x="523" y="27"/>
                                                                        </a:lnTo>
                                                                        <a:lnTo>
                                                                          <a:pt x="471" y="11"/>
                                                                        </a:lnTo>
                                                                        <a:lnTo>
                                                                          <a:pt x="412" y="2"/>
                                                                        </a:lnTo>
                                                                        <a:lnTo>
                                                                          <a:pt x="380" y="0"/>
                                                                        </a:lnTo>
                                                                        <a:lnTo>
                                                                          <a:pt x="348" y="0"/>
                                                                        </a:lnTo>
                                                                        <a:lnTo>
                                                                          <a:pt x="315" y="2"/>
                                                                        </a:lnTo>
                                                                        <a:lnTo>
                                                                          <a:pt x="283" y="5"/>
                                                                        </a:lnTo>
                                                                        <a:lnTo>
                                                                          <a:pt x="251" y="10"/>
                                                                        </a:lnTo>
                                                                        <a:lnTo>
                                                                          <a:pt x="220" y="17"/>
                                                                        </a:lnTo>
                                                                        <a:lnTo>
                                                                          <a:pt x="190" y="25"/>
                                                                        </a:lnTo>
                                                                        <a:lnTo>
                                                                          <a:pt x="137" y="45"/>
                                                                        </a:lnTo>
                                                                        <a:lnTo>
                                                                          <a:pt x="95" y="70"/>
                                                                        </a:lnTo>
                                                                        <a:lnTo>
                                                                          <a:pt x="79" y="85"/>
                                                                        </a:lnTo>
                                                                        <a:close/>
                                                                      </a:path>
                                                                    </a:pathLst>
                                                                  </a:custGeom>
                                                                  <a:solidFill>
                                                                    <a:srgbClr val="FCD9BA"/>
                                                                  </a:solidFill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extLst>
                                                                    <a:ext uri="{91240B29-F687-4F45-9708-019B960494DF}">
                                                                      <a14:hiddenLine xmlns:a14="http://schemas.microsoft.com/office/drawing/2010/main" w="9525">
                                                                        <a:solidFill>
                                                                          <a:srgbClr val="000000"/>
                                                                        </a:solidFill>
                                                                        <a:round/>
                                                                        <a:headEnd/>
                                                                        <a:tailEnd/>
                                                                      </a14:hiddenLine>
                                                                    </a:ext>
                                                                  </a:extLst>
                                                                </p:spPr>
                                                                <p:txBody>
                                                                  <a:bodyPr vert="horz" wrap="square" lIns="91440" tIns="45720" rIns="91440" bIns="45720" numCol="1" anchor="t" anchorCtr="0" compatLnSpc="1">
                                                                    <a:prstTxWarp prst="textNoShape">
                                                                      <a:avLst/>
                                                                    </a:prstTxWarp>
                                                                  </a:bodyPr>
                                                                  <a:lstStyle/>
                                                                  <a:p>
                                                                    <a:endParaRPr lang="ru-RU"/>
                                                                  </a:p>
                                                                </p:txBody>
                                                              </p:sp>
                                                              <p:grpSp>
                                                                <p:nvGrpSpPr>
                                                                  <p:cNvPr id="2112" name="Group 29"/>
                                                                  <p:cNvGrpSpPr>
                                                                    <a:grpSpLocks/>
                                                                  </p:cNvGrpSpPr>
                                                                  <p:nvPr/>
                                                                </p:nvGrpSpPr>
                                                                <p:grpSpPr bwMode="auto">
                                                                  <a:xfrm>
                                                                    <a:off x="668" y="4529"/>
                                                                    <a:ext cx="592" cy="884"/>
                                                                    <a:chOff x="668" y="4529"/>
                                                                    <a:chExt cx="592" cy="884"/>
                                                                  </a:xfrm>
                                                                </p:grpSpPr>
                                                                <p:sp>
                                                                  <p:nvSpPr>
                                                                    <p:cNvPr id="2113" name="Freeform 38"/>
                                                                    <p:cNvSpPr>
                                                                      <a:spLocks/>
                                                                    </p:cNvSpPr>
                                                                    <p:nvPr/>
                                                                  </p:nvSpPr>
                                                                  <p:spPr bwMode="auto">
                                                                    <a:xfrm>
                                                                      <a:off x="668" y="4529"/>
                                                                      <a:ext cx="592" cy="884"/>
                                                                    </a:xfrm>
                                                                    <a:custGeom>
                                                                      <a:avLst/>
                                                                      <a:gdLst>
                                                                        <a:gd name="T0" fmla="+- 0 1142 668"/>
                                                                        <a:gd name="T1" fmla="*/ T0 w 592"/>
                                                                        <a:gd name="T2" fmla="+- 0 5410 4529"/>
                                                                        <a:gd name="T3" fmla="*/ 5410 h 884"/>
                                                                        <a:gd name="T4" fmla="+- 0 1171 668"/>
                                                                        <a:gd name="T5" fmla="*/ T4 w 592"/>
                                                                        <a:gd name="T6" fmla="+- 0 5397 4529"/>
                                                                        <a:gd name="T7" fmla="*/ 5397 h 884"/>
                                                                        <a:gd name="T8" fmla="+- 0 1204 668"/>
                                                                        <a:gd name="T9" fmla="*/ T8 w 592"/>
                                                                        <a:gd name="T10" fmla="+- 0 5375 4529"/>
                                                                        <a:gd name="T11" fmla="*/ 5375 h 884"/>
                                                                        <a:gd name="T12" fmla="+- 0 1238 668"/>
                                                                        <a:gd name="T13" fmla="*/ T12 w 592"/>
                                                                        <a:gd name="T14" fmla="+- 0 5346 4529"/>
                                                                        <a:gd name="T15" fmla="*/ 5346 h 884"/>
                                                                        <a:gd name="T16" fmla="+- 0 1260 668"/>
                                                                        <a:gd name="T17" fmla="*/ T16 w 592"/>
                                                                        <a:gd name="T18" fmla="+- 0 5322 4529"/>
                                                                        <a:gd name="T19" fmla="*/ 5322 h 884"/>
                                                                        <a:gd name="T20" fmla="+- 0 1213 668"/>
                                                                        <a:gd name="T21" fmla="*/ T20 w 592"/>
                                                                        <a:gd name="T22" fmla="+- 0 5341 4529"/>
                                                                        <a:gd name="T23" fmla="*/ 5341 h 884"/>
                                                                        <a:gd name="T24" fmla="+- 0 1173 668"/>
                                                                        <a:gd name="T25" fmla="*/ T24 w 592"/>
                                                                        <a:gd name="T26" fmla="+- 0 5345 4529"/>
                                                                        <a:gd name="T27" fmla="*/ 5345 h 884"/>
                                                                        <a:gd name="T28" fmla="+- 0 1140 668"/>
                                                                        <a:gd name="T29" fmla="*/ T28 w 592"/>
                                                                        <a:gd name="T30" fmla="+- 0 5338 4529"/>
                                                                        <a:gd name="T31" fmla="*/ 5338 h 884"/>
                                                                        <a:gd name="T32" fmla="+- 0 1114 668"/>
                                                                        <a:gd name="T33" fmla="*/ T32 w 592"/>
                                                                        <a:gd name="T34" fmla="+- 0 5322 4529"/>
                                                                        <a:gd name="T35" fmla="*/ 5322 h 884"/>
                                                                        <a:gd name="T36" fmla="+- 0 1098 668"/>
                                                                        <a:gd name="T37" fmla="*/ T36 w 592"/>
                                                                        <a:gd name="T38" fmla="+- 0 5302 4529"/>
                                                                        <a:gd name="T39" fmla="*/ 5302 h 884"/>
                                                                        <a:gd name="T40" fmla="+- 0 1048 668"/>
                                                                        <a:gd name="T41" fmla="*/ T40 w 592"/>
                                                                        <a:gd name="T42" fmla="+- 0 5240 4529"/>
                                                                        <a:gd name="T43" fmla="*/ 5240 h 884"/>
                                                                        <a:gd name="T44" fmla="+- 0 1003 668"/>
                                                                        <a:gd name="T45" fmla="*/ T44 w 592"/>
                                                                        <a:gd name="T46" fmla="+- 0 5173 4529"/>
                                                                        <a:gd name="T47" fmla="*/ 5173 h 884"/>
                                                                        <a:gd name="T48" fmla="+- 0 965 668"/>
                                                                        <a:gd name="T49" fmla="*/ T48 w 592"/>
                                                                        <a:gd name="T50" fmla="+- 0 5101 4529"/>
                                                                        <a:gd name="T51" fmla="*/ 5101 h 884"/>
                                                                        <a:gd name="T52" fmla="+- 0 935 668"/>
                                                                        <a:gd name="T53" fmla="*/ T52 w 592"/>
                                                                        <a:gd name="T54" fmla="+- 0 5025 4529"/>
                                                                        <a:gd name="T55" fmla="*/ 5025 h 884"/>
                                                                        <a:gd name="T56" fmla="+- 0 913 668"/>
                                                                        <a:gd name="T57" fmla="*/ T56 w 592"/>
                                                                        <a:gd name="T58" fmla="+- 0 4946 4529"/>
                                                                        <a:gd name="T59" fmla="*/ 4946 h 884"/>
                                                                        <a:gd name="T60" fmla="+- 0 902 668"/>
                                                                        <a:gd name="T61" fmla="*/ T60 w 592"/>
                                                                        <a:gd name="T62" fmla="+- 0 4864 4529"/>
                                                                        <a:gd name="T63" fmla="*/ 4864 h 884"/>
                                                                        <a:gd name="T64" fmla="+- 0 900 668"/>
                                                                        <a:gd name="T65" fmla="*/ T64 w 592"/>
                                                                        <a:gd name="T66" fmla="+- 0 4781 4529"/>
                                                                        <a:gd name="T67" fmla="*/ 4781 h 884"/>
                                                                        <a:gd name="T68" fmla="+- 0 911 668"/>
                                                                        <a:gd name="T69" fmla="*/ T68 w 592"/>
                                                                        <a:gd name="T70" fmla="+- 0 4697 4529"/>
                                                                        <a:gd name="T71" fmla="*/ 4697 h 884"/>
                                                                        <a:gd name="T72" fmla="+- 0 934 668"/>
                                                                        <a:gd name="T73" fmla="*/ T72 w 592"/>
                                                                        <a:gd name="T74" fmla="+- 0 4613 4529"/>
                                                                        <a:gd name="T75" fmla="*/ 4613 h 884"/>
                                                                        <a:gd name="T76" fmla="+- 0 971 668"/>
                                                                        <a:gd name="T77" fmla="*/ T76 w 592"/>
                                                                        <a:gd name="T78" fmla="+- 0 4529 4529"/>
                                                                        <a:gd name="T79" fmla="*/ 4529 h 884"/>
                                                                        <a:gd name="T80" fmla="+- 0 924 668"/>
                                                                        <a:gd name="T81" fmla="*/ T80 w 592"/>
                                                                        <a:gd name="T82" fmla="+- 0 4535 4529"/>
                                                                        <a:gd name="T83" fmla="*/ 4535 h 884"/>
                                                                        <a:gd name="T84" fmla="+- 0 859 668"/>
                                                                        <a:gd name="T85" fmla="*/ T84 w 592"/>
                                                                        <a:gd name="T86" fmla="+- 0 4551 4529"/>
                                                                        <a:gd name="T87" fmla="*/ 4551 h 884"/>
                                                                        <a:gd name="T88" fmla="+- 0 785 668"/>
                                                                        <a:gd name="T89" fmla="*/ T88 w 592"/>
                                                                        <a:gd name="T90" fmla="+- 0 4582 4529"/>
                                                                        <a:gd name="T91" fmla="*/ 4582 h 884"/>
                                                                        <a:gd name="T92" fmla="+- 0 722 668"/>
                                                                        <a:gd name="T93" fmla="*/ T92 w 592"/>
                                                                        <a:gd name="T94" fmla="+- 0 4641 4529"/>
                                                                        <a:gd name="T95" fmla="*/ 4641 h 884"/>
                                                                        <a:gd name="T96" fmla="+- 0 688 668"/>
                                                                        <a:gd name="T97" fmla="*/ T96 w 592"/>
                                                                        <a:gd name="T98" fmla="+- 0 4707 4529"/>
                                                                        <a:gd name="T99" fmla="*/ 4707 h 884"/>
                                                                        <a:gd name="T100" fmla="+- 0 671 668"/>
                                                                        <a:gd name="T101" fmla="*/ T100 w 592"/>
                                                                        <a:gd name="T102" fmla="+- 0 4779 4529"/>
                                                                        <a:gd name="T103" fmla="*/ 4779 h 884"/>
                                                                        <a:gd name="T104" fmla="+- 0 669 668"/>
                                                                        <a:gd name="T105" fmla="*/ T104 w 592"/>
                                                                        <a:gd name="T106" fmla="+- 0 4854 4529"/>
                                                                        <a:gd name="T107" fmla="*/ 4854 h 884"/>
                                                                        <a:gd name="T108" fmla="+- 0 678 668"/>
                                                                        <a:gd name="T109" fmla="*/ T108 w 592"/>
                                                                        <a:gd name="T110" fmla="+- 0 4929 4529"/>
                                                                        <a:gd name="T111" fmla="*/ 4929 h 884"/>
                                                                        <a:gd name="T112" fmla="+- 0 695 668"/>
                                                                        <a:gd name="T113" fmla="*/ T112 w 592"/>
                                                                        <a:gd name="T114" fmla="+- 0 5002 4529"/>
                                                                        <a:gd name="T115" fmla="*/ 5002 h 884"/>
                                                                        <a:gd name="T116" fmla="+- 0 718 668"/>
                                                                        <a:gd name="T117" fmla="*/ T116 w 592"/>
                                                                        <a:gd name="T118" fmla="+- 0 5070 4529"/>
                                                                        <a:gd name="T119" fmla="*/ 5070 h 884"/>
                                                                        <a:gd name="T120" fmla="+- 0 742 668"/>
                                                                        <a:gd name="T121" fmla="*/ T120 w 592"/>
                                                                        <a:gd name="T122" fmla="+- 0 5131 4529"/>
                                                                        <a:gd name="T123" fmla="*/ 5131 h 884"/>
                                                                        <a:gd name="T124" fmla="+- 0 764 668"/>
                                                                        <a:gd name="T125" fmla="*/ T124 w 592"/>
                                                                        <a:gd name="T126" fmla="+- 0 5181 4529"/>
                                                                        <a:gd name="T127" fmla="*/ 5181 h 884"/>
                                                                        <a:gd name="T128" fmla="+- 0 788 668"/>
                                                                        <a:gd name="T129" fmla="*/ T128 w 592"/>
                                                                        <a:gd name="T130" fmla="+- 0 5232 4529"/>
                                                                        <a:gd name="T131" fmla="*/ 5232 h 884"/>
                                                                        <a:gd name="T132" fmla="+- 0 804 668"/>
                                                                        <a:gd name="T133" fmla="*/ T132 w 592"/>
                                                                        <a:gd name="T134" fmla="+- 0 5256 4529"/>
                                                                        <a:gd name="T135" fmla="*/ 5256 h 884"/>
                                                                        <a:gd name="T136" fmla="+- 0 829 668"/>
                                                                        <a:gd name="T137" fmla="*/ T136 w 592"/>
                                                                        <a:gd name="T138" fmla="+- 0 5282 4529"/>
                                                                        <a:gd name="T139" fmla="*/ 5282 h 884"/>
                                                                        <a:gd name="T140" fmla="+- 0 861 668"/>
                                                                        <a:gd name="T141" fmla="*/ T140 w 592"/>
                                                                        <a:gd name="T142" fmla="+- 0 5309 4529"/>
                                                                        <a:gd name="T143" fmla="*/ 5309 h 884"/>
                                                                        <a:gd name="T144" fmla="+- 0 899 668"/>
                                                                        <a:gd name="T145" fmla="*/ T144 w 592"/>
                                                                        <a:gd name="T146" fmla="+- 0 5335 4529"/>
                                                                        <a:gd name="T147" fmla="*/ 5335 h 884"/>
                                                                        <a:gd name="T148" fmla="+- 0 941 668"/>
                                                                        <a:gd name="T149" fmla="*/ T148 w 592"/>
                                                                        <a:gd name="T150" fmla="+- 0 5359 4529"/>
                                                                        <a:gd name="T151" fmla="*/ 5359 h 884"/>
                                                                        <a:gd name="T152" fmla="+- 0 985 668"/>
                                                                        <a:gd name="T153" fmla="*/ T152 w 592"/>
                                                                        <a:gd name="T154" fmla="+- 0 5380 4529"/>
                                                                        <a:gd name="T155" fmla="*/ 5380 h 884"/>
                                                                        <a:gd name="T156" fmla="+- 0 1028 668"/>
                                                                        <a:gd name="T157" fmla="*/ T156 w 592"/>
                                                                        <a:gd name="T158" fmla="+- 0 5397 4529"/>
                                                                        <a:gd name="T159" fmla="*/ 5397 h 884"/>
                                                                        <a:gd name="T160" fmla="+- 0 1070 668"/>
                                                                        <a:gd name="T161" fmla="*/ T160 w 592"/>
                                                                        <a:gd name="T162" fmla="+- 0 5408 4529"/>
                                                                        <a:gd name="T163" fmla="*/ 5408 h 884"/>
                                                                        <a:gd name="T164" fmla="+- 0 1109 668"/>
                                                                        <a:gd name="T165" fmla="*/ T164 w 592"/>
                                                                        <a:gd name="T166" fmla="+- 0 5413 4529"/>
                                                                        <a:gd name="T167" fmla="*/ 5413 h 884"/>
                                                                      </a:gdLst>
                                                                      <a:ahLst/>
                                                                      <a:cxnLst>
                                                                        <a:cxn ang="0">
                                                                          <a:pos x="T1" y="T3"/>
                                                                        </a:cxn>
                                                                        <a:cxn ang="0">
                                                                          <a:pos x="T5" y="T7"/>
                                                                        </a:cxn>
                                                                        <a:cxn ang="0">
                                                                          <a:pos x="T9" y="T11"/>
                                                                        </a:cxn>
                                                                        <a:cxn ang="0">
                                                                          <a:pos x="T13" y="T15"/>
                                                                        </a:cxn>
                                                                        <a:cxn ang="0">
                                                                          <a:pos x="T17" y="T19"/>
                                                                        </a:cxn>
                                                                        <a:cxn ang="0">
                                                                          <a:pos x="T21" y="T23"/>
                                                                        </a:cxn>
                                                                        <a:cxn ang="0">
                                                                          <a:pos x="T25" y="T27"/>
                                                                        </a:cxn>
                                                                        <a:cxn ang="0">
                                                                          <a:pos x="T29" y="T31"/>
                                                                        </a:cxn>
                                                                        <a:cxn ang="0">
                                                                          <a:pos x="T33" y="T35"/>
                                                                        </a:cxn>
                                                                        <a:cxn ang="0">
                                                                          <a:pos x="T37" y="T39"/>
                                                                        </a:cxn>
                                                                        <a:cxn ang="0">
                                                                          <a:pos x="T41" y="T43"/>
                                                                        </a:cxn>
                                                                        <a:cxn ang="0">
                                                                          <a:pos x="T45" y="T47"/>
                                                                        </a:cxn>
                                                                        <a:cxn ang="0">
                                                                          <a:pos x="T49" y="T51"/>
                                                                        </a:cxn>
                                                                        <a:cxn ang="0">
                                                                          <a:pos x="T53" y="T55"/>
                                                                        </a:cxn>
                                                                        <a:cxn ang="0">
                                                                          <a:pos x="T57" y="T59"/>
                                                                        </a:cxn>
                                                                        <a:cxn ang="0">
                                                                          <a:pos x="T61" y="T63"/>
                                                                        </a:cxn>
                                                                        <a:cxn ang="0">
                                                                          <a:pos x="T65" y="T67"/>
                                                                        </a:cxn>
                                                                        <a:cxn ang="0">
                                                                          <a:pos x="T69" y="T71"/>
                                                                        </a:cxn>
                                                                        <a:cxn ang="0">
                                                                          <a:pos x="T73" y="T75"/>
                                                                        </a:cxn>
                                                                        <a:cxn ang="0">
                                                                          <a:pos x="T77" y="T79"/>
                                                                        </a:cxn>
                                                                        <a:cxn ang="0">
                                                                          <a:pos x="T81" y="T83"/>
                                                                        </a:cxn>
                                                                        <a:cxn ang="0">
                                                                          <a:pos x="T85" y="T87"/>
                                                                        </a:cxn>
                                                                        <a:cxn ang="0">
                                                                          <a:pos x="T89" y="T91"/>
                                                                        </a:cxn>
                                                                        <a:cxn ang="0">
                                                                          <a:pos x="T93" y="T95"/>
                                                                        </a:cxn>
                                                                        <a:cxn ang="0">
                                                                          <a:pos x="T97" y="T99"/>
                                                                        </a:cxn>
                                                                        <a:cxn ang="0">
                                                                          <a:pos x="T101" y="T103"/>
                                                                        </a:cxn>
                                                                        <a:cxn ang="0">
                                                                          <a:pos x="T105" y="T107"/>
                                                                        </a:cxn>
                                                                        <a:cxn ang="0">
                                                                          <a:pos x="T109" y="T111"/>
                                                                        </a:cxn>
                                                                        <a:cxn ang="0">
                                                                          <a:pos x="T113" y="T115"/>
                                                                        </a:cxn>
                                                                        <a:cxn ang="0">
                                                                          <a:pos x="T117" y="T119"/>
                                                                        </a:cxn>
                                                                        <a:cxn ang="0">
                                                                          <a:pos x="T121" y="T123"/>
                                                                        </a:cxn>
                                                                        <a:cxn ang="0">
                                                                          <a:pos x="T125" y="T127"/>
                                                                        </a:cxn>
                                                                        <a:cxn ang="0">
                                                                          <a:pos x="T129" y="T131"/>
                                                                        </a:cxn>
                                                                        <a:cxn ang="0">
                                                                          <a:pos x="T133" y="T135"/>
                                                                        </a:cxn>
                                                                        <a:cxn ang="0">
                                                                          <a:pos x="T137" y="T139"/>
                                                                        </a:cxn>
                                                                        <a:cxn ang="0">
                                                                          <a:pos x="T141" y="T143"/>
                                                                        </a:cxn>
                                                                        <a:cxn ang="0">
                                                                          <a:pos x="T145" y="T147"/>
                                                                        </a:cxn>
                                                                        <a:cxn ang="0">
                                                                          <a:pos x="T149" y="T151"/>
                                                                        </a:cxn>
                                                                        <a:cxn ang="0">
                                                                          <a:pos x="T153" y="T155"/>
                                                                        </a:cxn>
                                                                        <a:cxn ang="0">
                                                                          <a:pos x="T157" y="T159"/>
                                                                        </a:cxn>
                                                                        <a:cxn ang="0">
                                                                          <a:pos x="T161" y="T163"/>
                                                                        </a:cxn>
                                                                        <a:cxn ang="0">
                                                                          <a:pos x="T165" y="T167"/>
                                                                        </a:cxn>
                                                                      </a:cxnLst>
                                                                      <a:rect l="0" t="0" r="r" b="b"/>
                                                                      <a:pathLst>
                                                                        <a:path w="592" h="884">
                                                                          <a:moveTo>
                                                                            <a:pt x="458" y="883"/>
                                                                          </a:moveTo>
                                                                          <a:lnTo>
                                                                            <a:pt x="474" y="881"/>
                                                                          </a:lnTo>
                                                                          <a:lnTo>
                                                                            <a:pt x="488" y="876"/>
                                                                          </a:lnTo>
                                                                          <a:lnTo>
                                                                            <a:pt x="503" y="868"/>
                                                                          </a:lnTo>
                                                                          <a:lnTo>
                                                                            <a:pt x="519" y="858"/>
                                                                          </a:lnTo>
                                                                          <a:lnTo>
                                                                            <a:pt x="536" y="846"/>
                                                                          </a:lnTo>
                                                                          <a:lnTo>
                                                                            <a:pt x="553" y="832"/>
                                                                          </a:lnTo>
                                                                          <a:lnTo>
                                                                            <a:pt x="570" y="817"/>
                                                                          </a:lnTo>
                                                                          <a:lnTo>
                                                                            <a:pt x="586" y="800"/>
                                                                          </a:lnTo>
                                                                          <a:lnTo>
                                                                            <a:pt x="592" y="793"/>
                                                                          </a:lnTo>
                                                                          <a:lnTo>
                                                                            <a:pt x="568" y="805"/>
                                                                          </a:lnTo>
                                                                          <a:lnTo>
                                                                            <a:pt x="545" y="812"/>
                                                                          </a:lnTo>
                                                                          <a:lnTo>
                                                                            <a:pt x="524" y="816"/>
                                                                          </a:lnTo>
                                                                          <a:lnTo>
                                                                            <a:pt x="505" y="816"/>
                                                                          </a:lnTo>
                                                                          <a:lnTo>
                                                                            <a:pt x="488" y="814"/>
                                                                          </a:lnTo>
                                                                          <a:lnTo>
                                                                            <a:pt x="472" y="809"/>
                                                                          </a:lnTo>
                                                                          <a:lnTo>
                                                                            <a:pt x="458" y="802"/>
                                                                          </a:lnTo>
                                                                          <a:lnTo>
                                                                            <a:pt x="446" y="793"/>
                                                                          </a:lnTo>
                                                                          <a:lnTo>
                                                                            <a:pt x="436" y="782"/>
                                                                          </a:lnTo>
                                                                          <a:lnTo>
                                                                            <a:pt x="430" y="773"/>
                                                                          </a:lnTo>
                                                                          <a:lnTo>
                                                                            <a:pt x="404" y="743"/>
                                                                          </a:lnTo>
                                                                          <a:lnTo>
                                                                            <a:pt x="380" y="711"/>
                                                                          </a:lnTo>
                                                                          <a:lnTo>
                                                                            <a:pt x="357" y="678"/>
                                                                          </a:lnTo>
                                                                          <a:lnTo>
                                                                            <a:pt x="335" y="644"/>
                                                                          </a:lnTo>
                                                                          <a:lnTo>
                                                                            <a:pt x="315" y="608"/>
                                                                          </a:lnTo>
                                                                          <a:lnTo>
                                                                            <a:pt x="297" y="572"/>
                                                                          </a:lnTo>
                                                                          <a:lnTo>
                                                                            <a:pt x="281" y="534"/>
                                                                          </a:lnTo>
                                                                          <a:lnTo>
                                                                            <a:pt x="267" y="496"/>
                                                                          </a:lnTo>
                                                                          <a:lnTo>
                                                                            <a:pt x="255" y="457"/>
                                                                          </a:lnTo>
                                                                          <a:lnTo>
                                                                            <a:pt x="245" y="417"/>
                                                                          </a:lnTo>
                                                                          <a:lnTo>
                                                                            <a:pt x="238" y="376"/>
                                                                          </a:lnTo>
                                                                          <a:lnTo>
                                                                            <a:pt x="234" y="335"/>
                                                                          </a:lnTo>
                                                                          <a:lnTo>
                                                                            <a:pt x="232" y="294"/>
                                                                          </a:lnTo>
                                                                          <a:lnTo>
                                                                            <a:pt x="232" y="252"/>
                                                                          </a:lnTo>
                                                                          <a:lnTo>
                                                                            <a:pt x="236" y="210"/>
                                                                          </a:lnTo>
                                                                          <a:lnTo>
                                                                            <a:pt x="243" y="168"/>
                                                                          </a:lnTo>
                                                                          <a:lnTo>
                                                                            <a:pt x="253" y="126"/>
                                                                          </a:lnTo>
                                                                          <a:lnTo>
                                                                            <a:pt x="266" y="84"/>
                                                                          </a:lnTo>
                                                                          <a:lnTo>
                                                                            <a:pt x="283" y="42"/>
                                                                          </a:lnTo>
                                                                          <a:lnTo>
                                                                            <a:pt x="303" y="0"/>
                                                                          </a:lnTo>
                                                                          <a:lnTo>
                                                                            <a:pt x="279" y="3"/>
                                                                          </a:lnTo>
                                                                          <a:lnTo>
                                                                            <a:pt x="256" y="6"/>
                                                                          </a:lnTo>
                                                                          <a:lnTo>
                                                                            <a:pt x="234" y="11"/>
                                                                          </a:lnTo>
                                                                          <a:lnTo>
                                                                            <a:pt x="191" y="22"/>
                                                                          </a:lnTo>
                                                                          <a:lnTo>
                                                                            <a:pt x="151" y="36"/>
                                                                          </a:lnTo>
                                                                          <a:lnTo>
                                                                            <a:pt x="117" y="53"/>
                                                                          </a:lnTo>
                                                                          <a:lnTo>
                                                                            <a:pt x="89" y="72"/>
                                                                          </a:lnTo>
                                                                          <a:lnTo>
                                                                            <a:pt x="54" y="112"/>
                                                                          </a:lnTo>
                                                                          <a:lnTo>
                                                                            <a:pt x="34" y="144"/>
                                                                          </a:lnTo>
                                                                          <a:lnTo>
                                                                            <a:pt x="20" y="178"/>
                                                                          </a:lnTo>
                                                                          <a:lnTo>
                                                                            <a:pt x="9" y="214"/>
                                                                          </a:lnTo>
                                                                          <a:lnTo>
                                                                            <a:pt x="3" y="250"/>
                                                                          </a:lnTo>
                                                                          <a:lnTo>
                                                                            <a:pt x="0" y="287"/>
                                                                          </a:lnTo>
                                                                          <a:lnTo>
                                                                            <a:pt x="1" y="325"/>
                                                                          </a:lnTo>
                                                                          <a:lnTo>
                                                                            <a:pt x="4" y="363"/>
                                                                          </a:lnTo>
                                                                          <a:lnTo>
                                                                            <a:pt x="10" y="400"/>
                                                                          </a:lnTo>
                                                                          <a:lnTo>
                                                                            <a:pt x="18" y="437"/>
                                                                          </a:lnTo>
                                                                          <a:lnTo>
                                                                            <a:pt x="27" y="473"/>
                                                                          </a:lnTo>
                                                                          <a:lnTo>
                                                                            <a:pt x="38" y="508"/>
                                                                          </a:lnTo>
                                                                          <a:lnTo>
                                                                            <a:pt x="50" y="541"/>
                                                                          </a:lnTo>
                                                                          <a:lnTo>
                                                                            <a:pt x="62" y="573"/>
                                                                          </a:lnTo>
                                                                          <a:lnTo>
                                                                            <a:pt x="74" y="602"/>
                                                                          </a:lnTo>
                                                                          <a:lnTo>
                                                                            <a:pt x="85" y="629"/>
                                                                          </a:lnTo>
                                                                          <a:lnTo>
                                                                            <a:pt x="96" y="652"/>
                                                                          </a:lnTo>
                                                                          <a:lnTo>
                                                                            <a:pt x="114" y="690"/>
                                                                          </a:lnTo>
                                                                          <a:lnTo>
                                                                            <a:pt x="120" y="703"/>
                                                                          </a:lnTo>
                                                                          <a:lnTo>
                                                                            <a:pt x="127" y="715"/>
                                                                          </a:lnTo>
                                                                          <a:lnTo>
                                                                            <a:pt x="136" y="727"/>
                                                                          </a:lnTo>
                                                                          <a:lnTo>
                                                                            <a:pt x="148" y="740"/>
                                                                          </a:lnTo>
                                                                          <a:lnTo>
                                                                            <a:pt x="161" y="753"/>
                                                                          </a:lnTo>
                                                                          <a:lnTo>
                                                                            <a:pt x="176" y="767"/>
                                                                          </a:lnTo>
                                                                          <a:lnTo>
                                                                            <a:pt x="193" y="780"/>
                                                                          </a:lnTo>
                                                                          <a:lnTo>
                                                                            <a:pt x="212" y="793"/>
                                                                          </a:lnTo>
                                                                          <a:lnTo>
                                                                            <a:pt x="231" y="806"/>
                                                                          </a:lnTo>
                                                                          <a:lnTo>
                                                                            <a:pt x="252" y="818"/>
                                                                          </a:lnTo>
                                                                          <a:lnTo>
                                                                            <a:pt x="273" y="830"/>
                                                                          </a:lnTo>
                                                                          <a:lnTo>
                                                                            <a:pt x="295" y="841"/>
                                                                          </a:lnTo>
                                                                          <a:lnTo>
                                                                            <a:pt x="317" y="851"/>
                                                                          </a:lnTo>
                                                                          <a:lnTo>
                                                                            <a:pt x="338" y="860"/>
                                                                          </a:lnTo>
                                                                          <a:lnTo>
                                                                            <a:pt x="360" y="868"/>
                                                                          </a:lnTo>
                                                                          <a:lnTo>
                                                                            <a:pt x="381" y="874"/>
                                                                          </a:lnTo>
                                                                          <a:lnTo>
                                                                            <a:pt x="402" y="879"/>
                                                                          </a:lnTo>
                                                                          <a:lnTo>
                                                                            <a:pt x="422" y="882"/>
                                                                          </a:lnTo>
                                                                          <a:lnTo>
                                                                            <a:pt x="441" y="884"/>
                                                                          </a:lnTo>
                                                                          <a:lnTo>
                                                                            <a:pt x="458" y="883"/>
                                                                          </a:lnTo>
                                                                          <a:close/>
                                                                        </a:path>
                                                                      </a:pathLst>
                                                                    </a:custGeom>
                                                                    <a:solidFill>
                                                                      <a:srgbClr val="E6A681"/>
                                                                    </a:solidFill>
                                                                    <a:ln>
                                                                      <a:noFill/>
                                                                    </a:ln>
                                                                    <a:extLst>
                                                                      <a:ext uri="{91240B29-F687-4F45-9708-019B960494DF}">
                                                                        <a14:hiddenLine xmlns:a14="http://schemas.microsoft.com/office/drawing/2010/main" w="9525">
                                                                          <a:solidFill>
                                                                            <a:srgbClr val="000000"/>
                                                                          </a:solidFill>
                                                                          <a:round/>
                                                                          <a:headEnd/>
                                                                          <a:tailEnd/>
                                                                        </a14:hiddenLine>
                                                                      </a:ext>
                                                                    </a:extLst>
                                                                  </p:spPr>
                                                                  <p:txBody>
                                                                    <a:bodyPr vert="horz" wrap="square" lIns="91440" tIns="45720" rIns="91440" bIns="45720" numCol="1" anchor="t" anchorCtr="0" compatLnSpc="1">
                                                                      <a:prstTxWarp prst="textNoShape">
                                                                        <a:avLst/>
                                                                      </a:prstTxWarp>
                                                                    </a:bodyPr>
                                                                    <a:lstStyle/>
                                                                    <a:p>
                                                                      <a:endParaRPr lang="ru-RU"/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grpSp>
                                                                  <p:nvGrpSpPr>
                                                                    <p:cNvPr id="2114" name="Group 30"/>
                                                                    <p:cNvGrpSpPr>
                                                                      <a:grpSpLocks/>
                                                                    </p:cNvGrpSpPr>
                                                                    <p:nvPr/>
                                                                  </p:nvGrpSpPr>
                                                                  <p:grpSpPr bwMode="auto">
                                                                    <a:xfrm>
                                                                      <a:off x="1237" y="4821"/>
                                                                      <a:ext cx="66" cy="123"/>
                                                                      <a:chOff x="1237" y="4821"/>
                                                                      <a:chExt cx="66" cy="123"/>
                                                                    </a:xfrm>
                                                                  </p:grpSpPr>
                                                                  <p:sp>
                                                                    <p:nvSpPr>
                                                                      <p:cNvPr id="2117" name="Freeform 37"/>
                                                                      <p:cNvSpPr>
                                                                        <a:spLocks/>
                                                                      </p:cNvSpPr>
                                                                      <p:nvPr/>
                                                                    </p:nvSpPr>
                                                                    <p:spPr bwMode="auto">
                                                                      <a:xfrm>
                                                                        <a:off x="1237" y="4821"/>
                                                                        <a:ext cx="66" cy="123"/>
                                                                      </a:xfrm>
                                                                      <a:custGeom>
                                                                        <a:avLst/>
                                                                        <a:gdLst>
                                                                          <a:gd name="T0" fmla="+- 0 1266 1237"/>
                                                                          <a:gd name="T1" fmla="*/ T0 w 66"/>
                                                                          <a:gd name="T2" fmla="+- 0 4821 4821"/>
                                                                          <a:gd name="T3" fmla="*/ 4821 h 123"/>
                                                                          <a:gd name="T4" fmla="+- 0 1252 1237"/>
                                                                          <a:gd name="T5" fmla="*/ T4 w 66"/>
                                                                          <a:gd name="T6" fmla="+- 0 4829 4821"/>
                                                                          <a:gd name="T7" fmla="*/ 4829 h 123"/>
                                                                          <a:gd name="T8" fmla="+- 0 1242 1237"/>
                                                                          <a:gd name="T9" fmla="*/ T8 w 66"/>
                                                                          <a:gd name="T10" fmla="+- 0 4845 4821"/>
                                                                          <a:gd name="T11" fmla="*/ 4845 h 123"/>
                                                                          <a:gd name="T12" fmla="+- 0 1237 1237"/>
                                                                          <a:gd name="T13" fmla="*/ T12 w 66"/>
                                                                          <a:gd name="T14" fmla="+- 0 4869 4821"/>
                                                                          <a:gd name="T15" fmla="*/ 4869 h 123"/>
                                                                          <a:gd name="T16" fmla="+- 0 1237 1237"/>
                                                                          <a:gd name="T17" fmla="*/ T16 w 66"/>
                                                                          <a:gd name="T18" fmla="+- 0 4886 4821"/>
                                                                          <a:gd name="T19" fmla="*/ 4886 h 123"/>
                                                                          <a:gd name="T20" fmla="+- 0 1242 1237"/>
                                                                          <a:gd name="T21" fmla="*/ T20 w 66"/>
                                                                          <a:gd name="T22" fmla="+- 0 4912 4821"/>
                                                                          <a:gd name="T23" fmla="*/ 4912 h 123"/>
                                                                          <a:gd name="T24" fmla="+- 0 1252 1237"/>
                                                                          <a:gd name="T25" fmla="*/ T24 w 66"/>
                                                                          <a:gd name="T26" fmla="+- 0 4932 4821"/>
                                                                          <a:gd name="T27" fmla="*/ 4932 h 123"/>
                                                                          <a:gd name="T28" fmla="+- 0 1265 1237"/>
                                                                          <a:gd name="T29" fmla="*/ T28 w 66"/>
                                                                          <a:gd name="T30" fmla="+- 0 4943 4821"/>
                                                                          <a:gd name="T31" fmla="*/ 4943 h 123"/>
                                                                          <a:gd name="T32" fmla="+- 0 1274 1237"/>
                                                                          <a:gd name="T33" fmla="*/ T32 w 66"/>
                                                                          <a:gd name="T34" fmla="+- 0 4944 4821"/>
                                                                          <a:gd name="T35" fmla="*/ 4944 h 123"/>
                                                                          <a:gd name="T36" fmla="+- 0 1288 1237"/>
                                                                          <a:gd name="T37" fmla="*/ T36 w 66"/>
                                                                          <a:gd name="T38" fmla="+- 0 4937 4821"/>
                                                                          <a:gd name="T39" fmla="*/ 4937 h 123"/>
                                                                          <a:gd name="T40" fmla="+- 0 1298 1237"/>
                                                                          <a:gd name="T41" fmla="*/ T40 w 66"/>
                                                                          <a:gd name="T42" fmla="+- 0 4920 4821"/>
                                                                          <a:gd name="T43" fmla="*/ 4920 h 123"/>
                                                                          <a:gd name="T44" fmla="+- 0 1303 1237"/>
                                                                          <a:gd name="T45" fmla="*/ T44 w 66"/>
                                                                          <a:gd name="T46" fmla="+- 0 4897 4821"/>
                                                                          <a:gd name="T47" fmla="*/ 4897 h 123"/>
                                                                          <a:gd name="T48" fmla="+- 0 1303 1237"/>
                                                                          <a:gd name="T49" fmla="*/ T48 w 66"/>
                                                                          <a:gd name="T50" fmla="+- 0 4879 4821"/>
                                                                          <a:gd name="T51" fmla="*/ 4879 h 123"/>
                                                                          <a:gd name="T52" fmla="+- 0 1298 1237"/>
                                                                          <a:gd name="T53" fmla="*/ T52 w 66"/>
                                                                          <a:gd name="T54" fmla="+- 0 4853 4821"/>
                                                                          <a:gd name="T55" fmla="*/ 4853 h 123"/>
                                                                          <a:gd name="T56" fmla="+- 0 1288 1237"/>
                                                                          <a:gd name="T57" fmla="*/ T56 w 66"/>
                                                                          <a:gd name="T58" fmla="+- 0 4834 4821"/>
                                                                          <a:gd name="T59" fmla="*/ 4834 h 123"/>
                                                                          <a:gd name="T60" fmla="+- 0 1275 1237"/>
                                                                          <a:gd name="T61" fmla="*/ T60 w 66"/>
                                                                          <a:gd name="T62" fmla="+- 0 4823 4821"/>
                                                                          <a:gd name="T63" fmla="*/ 4823 h 123"/>
                                                                          <a:gd name="T64" fmla="+- 0 1266 1237"/>
                                                                          <a:gd name="T65" fmla="*/ T64 w 66"/>
                                                                          <a:gd name="T66" fmla="+- 0 4821 4821"/>
                                                                          <a:gd name="T67" fmla="*/ 4821 h 123"/>
                                                                        </a:gdLst>
                                                                        <a:ahLst/>
                                                                        <a:cxnLst>
                                                                          <a:cxn ang="0">
                                                                            <a:pos x="T1" y="T3"/>
                                                                          </a:cxn>
                                                                          <a:cxn ang="0">
                                                                            <a:pos x="T5" y="T7"/>
                                                                          </a:cxn>
                                                                          <a:cxn ang="0">
                                                                            <a:pos x="T9" y="T11"/>
                                                                          </a:cxn>
                                                                          <a:cxn ang="0">
                                                                            <a:pos x="T13" y="T15"/>
                                                                          </a:cxn>
                                                                          <a:cxn ang="0">
                                                                            <a:pos x="T17" y="T19"/>
                                                                          </a:cxn>
                                                                          <a:cxn ang="0">
                                                                            <a:pos x="T21" y="T23"/>
                                                                          </a:cxn>
                                                                          <a:cxn ang="0">
                                                                            <a:pos x="T25" y="T27"/>
                                                                          </a:cxn>
                                                                          <a:cxn ang="0">
                                                                            <a:pos x="T29" y="T31"/>
                                                                          </a:cxn>
                                                                          <a:cxn ang="0">
                                                                            <a:pos x="T33" y="T35"/>
                                                                          </a:cxn>
                                                                          <a:cxn ang="0">
                                                                            <a:pos x="T37" y="T39"/>
                                                                          </a:cxn>
                                                                          <a:cxn ang="0">
                                                                            <a:pos x="T41" y="T43"/>
                                                                          </a:cxn>
                                                                          <a:cxn ang="0">
                                                                            <a:pos x="T45" y="T47"/>
                                                                          </a:cxn>
                                                                          <a:cxn ang="0">
                                                                            <a:pos x="T49" y="T51"/>
                                                                          </a:cxn>
                                                                          <a:cxn ang="0">
                                                                            <a:pos x="T53" y="T55"/>
                                                                          </a:cxn>
                                                                          <a:cxn ang="0">
                                                                            <a:pos x="T57" y="T59"/>
                                                                          </a:cxn>
                                                                          <a:cxn ang="0">
                                                                            <a:pos x="T61" y="T63"/>
                                                                          </a:cxn>
                                                                          <a:cxn ang="0">
                                                                            <a:pos x="T65" y="T67"/>
                                                                          </a:cxn>
                                                                        </a:cxnLst>
                                                                        <a:rect l="0" t="0" r="r" b="b"/>
                                                                        <a:pathLst>
                                                                          <a:path w="66" h="123">
                                                                            <a:moveTo>
                                                                              <a:pt x="29" y="0"/>
                                                                            </a:moveTo>
                                                                            <a:lnTo>
                                                                              <a:pt x="15" y="8"/>
                                                                            </a:lnTo>
                                                                            <a:lnTo>
                                                                              <a:pt x="5" y="24"/>
                                                                            </a:lnTo>
                                                                            <a:lnTo>
                                                                              <a:pt x="0" y="48"/>
                                                                            </a:lnTo>
                                                                            <a:lnTo>
                                                                              <a:pt x="0" y="65"/>
                                                                            </a:lnTo>
                                                                            <a:lnTo>
                                                                              <a:pt x="5" y="91"/>
                                                                            </a:lnTo>
                                                                            <a:lnTo>
                                                                              <a:pt x="15" y="111"/>
                                                                            </a:lnTo>
                                                                            <a:lnTo>
                                                                              <a:pt x="28" y="122"/>
                                                                            </a:lnTo>
                                                                            <a:lnTo>
                                                                              <a:pt x="37" y="123"/>
                                                                            </a:lnTo>
                                                                            <a:lnTo>
                                                                              <a:pt x="51" y="116"/>
                                                                            </a:lnTo>
                                                                            <a:lnTo>
                                                                              <a:pt x="61" y="99"/>
                                                                            </a:lnTo>
                                                                            <a:lnTo>
                                                                              <a:pt x="66" y="76"/>
                                                                            </a:lnTo>
                                                                            <a:lnTo>
                                                                              <a:pt x="66" y="58"/>
                                                                            </a:lnTo>
                                                                            <a:lnTo>
                                                                              <a:pt x="61" y="32"/>
                                                                            </a:lnTo>
                                                                            <a:lnTo>
                                                                              <a:pt x="51" y="13"/>
                                                                            </a:lnTo>
                                                                            <a:lnTo>
                                                                              <a:pt x="38" y="2"/>
                                                                            </a:lnTo>
                                                                            <a:lnTo>
                                                                              <a:pt x="29" y="0"/>
                                                                            </a:lnTo>
                                                                            <a:close/>
                                                                          </a:path>
                                                                        </a:pathLst>
                                                                      </a:custGeom>
                                                                      <a:solidFill>
                                                                        <a:srgbClr val="000000"/>
                                                                      </a:solidFill>
                                                                      <a:ln>
                                                                        <a:noFill/>
                                                                      </a:ln>
                                                                      <a:extLst>
                                                                        <a:ext uri="{91240B29-F687-4F45-9708-019B960494DF}">
                                                                          <a14:hiddenLine xmlns:a14="http://schemas.microsoft.com/office/drawing/2010/main" w="9525">
                                                                            <a:solidFill>
                                                                              <a:srgbClr val="000000"/>
                                                                            </a:solidFill>
                                                                            <a:round/>
                                                                            <a:headEnd/>
                                                                            <a:tailEnd/>
                                                                          </a14:hiddenLine>
                                                                        </a:ext>
                                                                      </a:extLst>
                                                                    </p:spPr>
                                                                    <p:txBody>
                                                                      <a:bodyPr vert="horz" wrap="square" lIns="91440" tIns="45720" rIns="91440" bIns="45720" numCol="1" anchor="t" anchorCtr="0" compatLnSpc="1">
                                                                        <a:prstTxWarp prst="textNoShape">
                                                                          <a:avLst/>
                                                                        </a:prstTxWarp>
                                                                      </a:bodyPr>
                                                                      <a:lstStyle/>
                                                                      <a:p>
                                                                        <a:endParaRPr lang="ru-RU"/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  <p:pic>
                                                                    <p:nvPicPr>
                                                                      <p:cNvPr id="2120" name="Picture 36"/>
                                                                      <p:cNvPicPr>
                                                                        <a:picLocks noChangeAspect="1" noChangeArrowheads="1"/>
                                                                      </p:cNvPicPr>
                                                                      <p:nvPr/>
                                                                    </p:nvPicPr>
                                                                    <p:blipFill>
                                                                      <a:blip r:embed="rId6" cstate="print">
                                                                        <a:extLst>
                                                                          <a:ext uri="{28A0092B-C50C-407E-A947-70E740481C1C}">
                                                                            <a14:useLocalDpi xmlns:a14="http://schemas.microsoft.com/office/drawing/2010/main" val="0"/>
                                                                          </a:ext>
                                                                        </a:extLst>
                                                                      </a:blip>
                                                                      <a:srcRect/>
                                                                      <a:stretch>
                                                                        <a:fillRect/>
                                                                      </a:stretch>
                                                                    </p:blipFill>
                                                                    <p:spPr bwMode="auto">
                                                                      <a:xfrm>
                                                                        <a:off x="1240" y="4825"/>
                                                                        <a:ext cx="66" cy="121"/>
                                                                      </a:xfrm>
                                                                      <a:prstGeom prst="rect">
                                                                        <a:avLst/>
                                                                      </a:prstGeom>
                                                                      <a:noFill/>
                                                                      <a:extLst>
                                                                        <a:ext uri="{909E8E84-426E-40DD-AFC4-6F175D3DCCD1}">
                                                                          <a14:hiddenFill xmlns:a14="http://schemas.microsoft.com/office/drawing/2010/main">
                                                                            <a:solidFill>
                                                                              <a:srgbClr val="FFFFFF"/>
                                                                            </a:solidFill>
                                                                          </a14:hiddenFill>
                                                                        </a:ext>
                                                                      </a:extLst>
                                                                    </p:spPr>
                                                                  </p:pic>
                                                                  <p:grpSp>
                                                                    <p:nvGrpSpPr>
                                                                      <p:cNvPr id="2121" name="Group 31"/>
                                                                      <p:cNvGrpSpPr>
                                                                        <a:grpSpLocks/>
                                                                      </p:cNvGrpSpPr>
                                                                      <p:nvPr/>
                                                                    </p:nvGrpSpPr>
                                                                    <p:grpSpPr bwMode="auto">
                                                                      <a:xfrm>
                                                                        <a:off x="1260" y="4866"/>
                                                                        <a:ext cx="43" cy="78"/>
                                                                        <a:chOff x="1260" y="4866"/>
                                                                        <a:chExt cx="43" cy="78"/>
                                                                      </a:xfrm>
                                                                    </p:grpSpPr>
                                                                    <p:sp>
                                                                      <p:nvSpPr>
                                                                        <p:cNvPr id="2122" name="Freeform 35"/>
                                                                        <p:cNvSpPr>
                                                                          <a:spLocks/>
                                                                        </p:cNvSpPr>
                                                                        <p:nvPr/>
                                                                      </p:nvSpPr>
                                                                      <p:spPr bwMode="auto">
                                                                        <a:xfrm>
                                                                          <a:off x="1260" y="4866"/>
                                                                          <a:ext cx="43" cy="78"/>
                                                                        </a:xfrm>
                                                                        <a:custGeom>
                                                                          <a:avLst/>
                                                                          <a:gdLst>
                                                                            <a:gd name="T0" fmla="+- 0 1279 1260"/>
                                                                            <a:gd name="T1" fmla="*/ T0 w 43"/>
                                                                            <a:gd name="T2" fmla="+- 0 4866 4866"/>
                                                                            <a:gd name="T3" fmla="*/ 4866 h 78"/>
                                                                            <a:gd name="T4" fmla="+- 0 1266 1260"/>
                                                                            <a:gd name="T5" fmla="*/ T4 w 43"/>
                                                                            <a:gd name="T6" fmla="+- 0 4876 4866"/>
                                                                            <a:gd name="T7" fmla="*/ 4876 h 78"/>
                                                                            <a:gd name="T8" fmla="+- 0 1260 1260"/>
                                                                            <a:gd name="T9" fmla="*/ T8 w 43"/>
                                                                            <a:gd name="T10" fmla="+- 0 4898 4866"/>
                                                                            <a:gd name="T11" fmla="*/ 4898 h 78"/>
                                                                            <a:gd name="T12" fmla="+- 0 1260 1260"/>
                                                                            <a:gd name="T13" fmla="*/ T12 w 43"/>
                                                                            <a:gd name="T14" fmla="+- 0 4907 4866"/>
                                                                            <a:gd name="T15" fmla="*/ 4907 h 78"/>
                                                                            <a:gd name="T16" fmla="+- 0 1267 1260"/>
                                                                            <a:gd name="T17" fmla="*/ T16 w 43"/>
                                                                            <a:gd name="T18" fmla="+- 0 4931 4866"/>
                                                                            <a:gd name="T19" fmla="*/ 4931 h 78"/>
                                                                            <a:gd name="T20" fmla="+- 0 1280 1260"/>
                                                                            <a:gd name="T21" fmla="*/ T20 w 43"/>
                                                                            <a:gd name="T22" fmla="+- 0 4943 4866"/>
                                                                            <a:gd name="T23" fmla="*/ 4943 h 78"/>
                                                                            <a:gd name="T24" fmla="+- 0 1284 1260"/>
                                                                            <a:gd name="T25" fmla="*/ T24 w 43"/>
                                                                            <a:gd name="T26" fmla="+- 0 4944 4866"/>
                                                                            <a:gd name="T27" fmla="*/ 4944 h 78"/>
                                                                            <a:gd name="T28" fmla="+- 0 1297 1260"/>
                                                                            <a:gd name="T29" fmla="*/ T28 w 43"/>
                                                                            <a:gd name="T30" fmla="+- 0 4934 4866"/>
                                                                            <a:gd name="T31" fmla="*/ 4934 h 78"/>
                                                                            <a:gd name="T32" fmla="+- 0 1303 1260"/>
                                                                            <a:gd name="T33" fmla="*/ T32 w 43"/>
                                                                            <a:gd name="T34" fmla="+- 0 4911 4866"/>
                                                                            <a:gd name="T35" fmla="*/ 4911 h 78"/>
                                                                            <a:gd name="T36" fmla="+- 0 1303 1260"/>
                                                                            <a:gd name="T37" fmla="*/ T36 w 43"/>
                                                                            <a:gd name="T38" fmla="+- 0 4903 4866"/>
                                                                            <a:gd name="T39" fmla="*/ 4903 h 78"/>
                                                                            <a:gd name="T40" fmla="+- 0 1296 1260"/>
                                                                            <a:gd name="T41" fmla="*/ T40 w 43"/>
                                                                            <a:gd name="T42" fmla="+- 0 4878 4866"/>
                                                                            <a:gd name="T43" fmla="*/ 4878 h 78"/>
                                                                            <a:gd name="T44" fmla="+- 0 1284 1260"/>
                                                                            <a:gd name="T45" fmla="*/ T44 w 43"/>
                                                                            <a:gd name="T46" fmla="+- 0 4866 4866"/>
                                                                            <a:gd name="T47" fmla="*/ 4866 h 78"/>
                                                                            <a:gd name="T48" fmla="+- 0 1279 1260"/>
                                                                            <a:gd name="T49" fmla="*/ T48 w 43"/>
                                                                            <a:gd name="T50" fmla="+- 0 4866 4866"/>
                                                                            <a:gd name="T51" fmla="*/ 4866 h 78"/>
                                                                          </a:gdLst>
                                                                          <a:ahLst/>
                                                                          <a:cxnLst>
                                                                            <a:cxn ang="0">
                                                                              <a:pos x="T1" y="T3"/>
                                                                            </a:cxn>
                                                                            <a:cxn ang="0">
                                                                              <a:pos x="T5" y="T7"/>
                                                                            </a:cxn>
                                                                            <a:cxn ang="0">
                                                                              <a:pos x="T9" y="T11"/>
                                                                            </a:cxn>
                                                                            <a:cxn ang="0">
                                                                              <a:pos x="T13" y="T15"/>
                                                                            </a:cxn>
                                                                            <a:cxn ang="0">
                                                                              <a:pos x="T17" y="T19"/>
                                                                            </a:cxn>
                                                                            <a:cxn ang="0">
                                                                              <a:pos x="T21" y="T23"/>
                                                                            </a:cxn>
                                                                            <a:cxn ang="0">
                                                                              <a:pos x="T25" y="T27"/>
                                                                            </a:cxn>
                                                                            <a:cxn ang="0">
                                                                              <a:pos x="T29" y="T31"/>
                                                                            </a:cxn>
                                                                            <a:cxn ang="0">
                                                                              <a:pos x="T33" y="T35"/>
                                                                            </a:cxn>
                                                                            <a:cxn ang="0">
                                                                              <a:pos x="T37" y="T39"/>
                                                                            </a:cxn>
                                                                            <a:cxn ang="0">
                                                                              <a:pos x="T41" y="T43"/>
                                                                            </a:cxn>
                                                                            <a:cxn ang="0">
                                                                              <a:pos x="T45" y="T47"/>
                                                                            </a:cxn>
                                                                            <a:cxn ang="0">
                                                                              <a:pos x="T49" y="T51"/>
                                                                            </a:cxn>
                                                                          </a:cxnLst>
                                                                          <a:rect l="0" t="0" r="r" b="b"/>
                                                                          <a:pathLst>
                                                                            <a:path w="43" h="78">
                                                                              <a:moveTo>
                                                                                <a:pt x="19" y="0"/>
                                                                              </a:moveTo>
                                                                              <a:lnTo>
                                                                                <a:pt x="6" y="10"/>
                                                                              </a:lnTo>
                                                                              <a:lnTo>
                                                                                <a:pt x="0" y="32"/>
                                                                              </a:lnTo>
                                                                              <a:lnTo>
                                                                                <a:pt x="0" y="41"/>
                                                                              </a:lnTo>
                                                                              <a:lnTo>
                                                                                <a:pt x="7" y="65"/>
                                                                              </a:lnTo>
                                                                              <a:lnTo>
                                                                                <a:pt x="20" y="77"/>
                                                                              </a:lnTo>
                                                                              <a:lnTo>
                                                                                <a:pt x="24" y="78"/>
                                                                              </a:lnTo>
                                                                              <a:lnTo>
                                                                                <a:pt x="37" y="68"/>
                                                                              </a:lnTo>
                                                                              <a:lnTo>
                                                                                <a:pt x="43" y="45"/>
                                                                              </a:lnTo>
                                                                              <a:lnTo>
                                                                                <a:pt x="43" y="37"/>
                                                                              </a:lnTo>
                                                                              <a:lnTo>
                                                                                <a:pt x="36" y="12"/>
                                                                              </a:lnTo>
                                                                              <a:lnTo>
                                                                                <a:pt x="24" y="0"/>
                                                                              </a:lnTo>
                                                                              <a:lnTo>
                                                                                <a:pt x="19" y="0"/>
                                                                              </a:lnTo>
                                                                              <a:close/>
                                                                            </a:path>
                                                                          </a:pathLst>
                                                                        </a:custGeom>
                                                                        <a:solidFill>
                                                                          <a:srgbClr val="204B6A"/>
                                                                        </a:solidFill>
                                                                        <a:ln>
                                                                          <a:noFill/>
                                                                        </a:ln>
                                                                        <a:extLst>
                                                                          <a:ext uri="{91240B29-F687-4F45-9708-019B960494DF}">
                                                                            <a14:hiddenLine xmlns:a14="http://schemas.microsoft.com/office/drawing/2010/main" w="9525">
                                                                              <a:solidFill>
                                                                                <a:srgbClr val="000000"/>
                                                                              </a:solidFill>
                                                                              <a:round/>
                                                                              <a:headEnd/>
                                                                              <a:tailEnd/>
                                                                            </a14:hiddenLine>
                                                                          </a:ext>
                                                                        </a:extLst>
                                                                      </p:spPr>
                                                                      <p:txBody>
                                                                        <a:bodyPr vert="horz" wrap="square" lIns="91440" tIns="45720" rIns="91440" bIns="45720" numCol="1" anchor="t" anchorCtr="0" compatLnSpc="1">
                                                                          <a:prstTxWarp prst="textNoShape">
                                                                            <a:avLst/>
                                                                          </a:prstTxWarp>
                                                                        </a:bodyPr>
                                                                        <a:lstStyle/>
                                                                        <a:p>
                                                                          <a:endParaRPr lang="ru-RU"/>
                                                                        </a:p>
                                                                      </p:txBody>
                                                                    </p:sp>
                                                                    <p:pic>
                                                                      <p:nvPicPr>
                                                                        <p:cNvPr id="2123" name="Picture 34"/>
                                                                        <p:cNvPicPr>
                                                                          <a:picLocks noChangeAspect="1" noChangeArrowheads="1"/>
                                                                        </p:cNvPicPr>
                                                                        <p:nvPr/>
                                                                      </p:nvPicPr>
                                                                      <p:blipFill>
                                                                        <a:blip r:embed="rId7" cstate="print">
                                                                          <a:extLst>
                                                                            <a:ext uri="{28A0092B-C50C-407E-A947-70E740481C1C}">
                                                                              <a14:useLocalDpi xmlns:a14="http://schemas.microsoft.com/office/drawing/2010/main" val="0"/>
                                                                            </a:ext>
                                                                          </a:extLst>
                                                                        </a:blip>
                                                                        <a:srcRect/>
                                                                        <a:stretch>
                                                                          <a:fillRect/>
                                                                        </a:stretch>
                                                                      </p:blipFill>
                                                                      <p:spPr bwMode="auto">
                                                                        <a:xfrm>
                                                                          <a:off x="1262" y="4870"/>
                                                                          <a:ext cx="39" cy="72"/>
                                                                        </a:xfrm>
                                                                        <a:prstGeom prst="rect">
                                                                          <a:avLst/>
                                                                        </a:prstGeom>
                                                                        <a:noFill/>
                                                                        <a:extLst>
                                                                          <a:ext uri="{909E8E84-426E-40DD-AFC4-6F175D3DCCD1}">
                                                                            <a14:hiddenFill xmlns:a14="http://schemas.microsoft.com/office/drawing/2010/main">
                                                                              <a:solidFill>
                                                                                <a:srgbClr val="FFFFFF"/>
                                                                              </a:solidFill>
                                                                            </a14:hiddenFill>
                                                                          </a:ext>
                                                                        </a:extLst>
                                                                      </p:spPr>
                                                                    </p:pic>
                                                                    <p:pic>
                                                                      <p:nvPicPr>
                                                                        <p:cNvPr id="2124" name="Picture 33"/>
                                                                        <p:cNvPicPr>
                                                                          <a:picLocks noChangeAspect="1" noChangeArrowheads="1"/>
                                                                        </p:cNvPicPr>
                                                                        <p:nvPr/>
                                                                      </p:nvPicPr>
                                                                      <p:blipFill>
                                                                        <a:blip r:embed="rId8" cstate="print">
                                                                          <a:extLst>
                                                                            <a:ext uri="{28A0092B-C50C-407E-A947-70E740481C1C}">
                                                                              <a14:useLocalDpi xmlns:a14="http://schemas.microsoft.com/office/drawing/2010/main" val="0"/>
                                                                            </a:ext>
                                                                          </a:extLst>
                                                                        </a:blip>
                                                                        <a:srcRect/>
                                                                        <a:stretch>
                                                                          <a:fillRect/>
                                                                        </a:stretch>
                                                                      </p:blipFill>
                                                                      <p:spPr bwMode="auto">
                                                                        <a:xfrm>
                                                                          <a:off x="1264" y="4873"/>
                                                                          <a:ext cx="37" cy="68"/>
                                                                        </a:xfrm>
                                                                        <a:prstGeom prst="rect">
                                                                          <a:avLst/>
                                                                        </a:prstGeom>
                                                                        <a:noFill/>
                                                                        <a:extLst>
                                                                          <a:ext uri="{909E8E84-426E-40DD-AFC4-6F175D3DCCD1}">
                                                                            <a14:hiddenFill xmlns:a14="http://schemas.microsoft.com/office/drawing/2010/main">
                                                                              <a:solidFill>
                                                                                <a:srgbClr val="FFFFFF"/>
                                                                              </a:solidFill>
                                                                            </a14:hiddenFill>
                                                                          </a:ext>
                                                                        </a:extLst>
                                                                      </p:spPr>
                                                                    </p:pic>
                                                                    <p:pic>
                                                                      <p:nvPicPr>
                                                                        <p:cNvPr id="2125" name="Picture 32"/>
                                                                        <p:cNvPicPr>
                                                                          <a:picLocks noChangeAspect="1" noChangeArrowheads="1"/>
                                                                        </p:cNvPicPr>
                                                                        <p:nvPr/>
                                                                      </p:nvPicPr>
                                                                      <p:blipFill>
                                                                        <a:blip r:embed="rId9" cstate="print">
                                                                          <a:extLst>
                                                                            <a:ext uri="{28A0092B-C50C-407E-A947-70E740481C1C}">
                                                                              <a14:useLocalDpi xmlns:a14="http://schemas.microsoft.com/office/drawing/2010/main" val="0"/>
                                                                            </a:ext>
                                                                          </a:extLst>
                                                                        </a:blip>
                                                                        <a:srcRect/>
                                                                        <a:stretch>
                                                                          <a:fillRect/>
                                                                        </a:stretch>
                                                                      </p:blipFill>
                                                                      <p:spPr bwMode="auto">
                                                                        <a:xfrm>
                                                                          <a:off x="479" y="4385"/>
                                                                          <a:ext cx="1404" cy="2561"/>
                                                                        </a:xfrm>
                                                                        <a:prstGeom prst="rect">
                                                                          <a:avLst/>
                                                                        </a:prstGeom>
                                                                        <a:noFill/>
                                                                        <a:extLst>
                                                                          <a:ext uri="{909E8E84-426E-40DD-AFC4-6F175D3DCCD1}">
                                                                            <a14:hiddenFill xmlns:a14="http://schemas.microsoft.com/office/drawing/2010/main">
                                                                              <a:solidFill>
                                                                                <a:srgbClr val="FFFFFF"/>
                                                                              </a:solidFill>
                                                                            </a14:hiddenFill>
                                                                          </a:ext>
                                                                        </a:extLst>
                                                                      </p:spPr>
                                                                    </p:pic>
                                                                  </p:grpSp>
                                                                </p:grpSp>
                                                              </p:grpSp>
                                                            </p:grpSp>
                                                          </p:grpSp>
                                                        </p:grpSp>
                                                      </p:grpSp>
                                                    </p:grpSp>
                                                  </p:grpSp>
                                                </p:grpSp>
                                              </p:grpSp>
                                            </p:grpSp>
                                          </p:grpSp>
                                        </p:grpSp>
                                      </p:grpSp>
                                    </p:grp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</p:grpSp>
      <p:sp>
        <p:nvSpPr>
          <p:cNvPr id="2128" name="Прямоугольник 2127"/>
          <p:cNvSpPr/>
          <p:nvPr/>
        </p:nvSpPr>
        <p:spPr>
          <a:xfrm>
            <a:off x="2286000" y="768886"/>
            <a:ext cx="68225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miaqcieT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yuradReba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Setyobinebebs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televizorSi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radioSi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internetSi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gaxsovdeT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katastrofuli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wyaldidoba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uceb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moxdes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safrTxis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gaCenisas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dauyonebliv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vinmes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brZanebis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dalodebis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gareSe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adiT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saxlis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zeda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sarTulebze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daiWireT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Tavi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eleqtro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sadenebidan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Sors</a:t>
            </a:r>
            <a:endParaRPr lang="en-US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Tavi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aarideT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im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adgilebs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sadac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Camowves</a:t>
            </a:r>
            <a:endParaRPr lang="en-US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mewyeri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moxdes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Camongreva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SeuSaloT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xeli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maSvelebs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muSaobaSi</a:t>
            </a:r>
            <a:r>
              <a:rPr lang="en-US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rogor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gadavurCeT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wyaldidobas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maRali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riskis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zonaSi</a:t>
            </a:r>
            <a:endParaRPr lang="en-US" sz="24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endParaRPr lang="en-US" sz="800" b="1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moiqeciT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bunebrivad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periodSi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rodesac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mdinareSi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donis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momateba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mosalodneli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araa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: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CayaroT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narCenebi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nagavi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mdinareebSi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arxebsa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ruebSi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narCenebi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ukve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moxvda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mdinareebis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arxebis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kalapotebSi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acnobeT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amis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Sesaxeb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Sesabamis</a:t>
            </a:r>
            <a:r>
              <a:rPr lang="en-US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saxelmwifo</a:t>
            </a:r>
            <a:r>
              <a:rPr lang="en-US" sz="22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organoebs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komunalur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samsaxurebs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;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qalaqebSi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romlebSic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wvimis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dros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imatebs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zedapiruli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nakadi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CayaroT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nagavi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wyalgamtar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arxebSi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daxuroT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sadrenaJe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Webi</a:t>
            </a:r>
            <a:endParaRPr lang="en-US" sz="22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SesaZlebelia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winaswar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moamzadeT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qviSiT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savse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tomrebi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romlebsac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ganaTavsebT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SesasvlelSi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miscemT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saxlSi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Semovardnis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saSualebas</a:t>
            </a:r>
            <a:endParaRPr lang="en-US" sz="22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Avaza Mtavruli" panose="020B0500000000000000" pitchFamily="34" charset="0"/>
              </a:rPr>
              <a:t>Î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daketoT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Sesagrovebeli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wyalamridebi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zafxulis</a:t>
            </a:r>
            <a:r>
              <a:rPr lang="en-US" sz="22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periodSi</a:t>
            </a:r>
            <a:endParaRPr lang="ka-GE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27384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ka-GE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ctr">
              <a:buNone/>
            </a:pP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rogor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moviqceT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evakuaciis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dros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:</a:t>
            </a:r>
            <a:endParaRPr lang="en-US" sz="900" b="1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Î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aiReT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nivTebi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sabuTebi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Zvirfaseuloba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Tbili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tanisamosi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sasmeli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farani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)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organizebulad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datoveT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saxli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Î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mzad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iyaviT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daxmarebis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aRmosaCenad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imoqmedeT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erToblivad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samaSvelo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jgufebTan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erTad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Î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Tqveni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mdebareobs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kaSxlidan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nakadis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dinebis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mimarTulebiT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daadgineT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kaSxlis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garRvevis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SemTxvevaSi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rogori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iqneba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gangaSis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signali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dro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dagWirdebaT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saxlidan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gamosaRwevad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sad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usafrTxo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zona.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Avaza Mtavruli" panose="020B0500000000000000" pitchFamily="34" charset="0"/>
              </a:rPr>
              <a:t>Î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imoqmedeT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situaciidan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gamomdinare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yuradyeba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just">
              <a:buNone/>
            </a:pP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miaqcieT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masobrivi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informaciis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saSualebebis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Setyo-binebebs</a:t>
            </a:r>
            <a:r>
              <a:rPr lang="en-US" sz="2400" smtClean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  <a:endParaRPr lang="ka-G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66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ka-GE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dro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sakmarisia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rekomendirebulia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:</a:t>
            </a:r>
          </a:p>
          <a:p>
            <a:pPr marL="0" indent="0" algn="ctr">
              <a:buNone/>
            </a:pPr>
            <a:endParaRPr lang="en-US" sz="900" b="1" dirty="0" smtClean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CaketoT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saxli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gamorToT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deni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saerTo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gamomrTveliT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gamoaerToT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yvela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eleqtro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xelsawyo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marL="0" indent="0" algn="ctr">
              <a:buClr>
                <a:srgbClr val="FF0000"/>
              </a:buClr>
              <a:buNone/>
            </a:pPr>
            <a:r>
              <a:rPr lang="en-US" sz="5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</a:p>
          <a:p>
            <a:pPr marL="0" indent="0" algn="ctr">
              <a:buClr>
                <a:srgbClr val="FF0000"/>
              </a:buClr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vaza Mtavruli" panose="020B0500000000000000" pitchFamily="34" charset="0"/>
              </a:rPr>
              <a:t>rogor</a:t>
            </a:r>
            <a:r>
              <a:rPr lang="en-US" sz="2400" b="1" dirty="0" smtClean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moviqceT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wyaldidobis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Semdeg</a:t>
            </a:r>
            <a:endParaRPr lang="en-US" sz="2400" b="1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endParaRPr lang="en-US" sz="5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mousmineT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Setyobinebebs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wyalmomaragebis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usafrTxo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sasmeli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miwodebis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Sesaxeb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moerideT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wyaldidobis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wylebs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romlebic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iyos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dabinZurebuli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nagviT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saavtomobilo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zeTiT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benziniT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kanalizaciiT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aseve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qondes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miwisqveSa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sadenebidan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aRebuli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eleqtro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muxti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iaroT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gamdinare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wyalSi</a:t>
            </a:r>
            <a:endParaRPr lang="en-US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iyaviT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frTxilad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im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adgilebSi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sadac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wyaldidobis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Sedegad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warmoqmnilma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donem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daiklo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gzebi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iyos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dazianebuli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saSiSi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saxlSi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dabrundiT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mxolod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maSin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rodesac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Sesabamisi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organoebi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gamoacxadeben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rom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usafrTxoa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sz="800" b="1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</a:p>
          <a:p>
            <a:pPr marL="0" indent="0" algn="ctr">
              <a:buClr>
                <a:srgbClr val="FF0000"/>
              </a:buClr>
              <a:buNone/>
            </a:pP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rogor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moviqceT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Tu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Tqven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giwevT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saxlis</a:t>
            </a:r>
            <a:r>
              <a:rPr lang="en-US" sz="2400" b="1" dirty="0">
                <a:solidFill>
                  <a:srgbClr val="FF0000"/>
                </a:solidFill>
                <a:latin typeface="Avaza Mtavruli" panose="020B0500000000000000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vaza Mtavruli" panose="020B0500000000000000" pitchFamily="34" charset="0"/>
              </a:rPr>
              <a:t>mitoveba</a:t>
            </a:r>
            <a:endParaRPr lang="en-US" sz="2400" b="1" dirty="0">
              <a:solidFill>
                <a:srgbClr val="FF0000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iaroT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nakadSi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15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santimetris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simaRlis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mqone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nakadma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waaqcios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adamiani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Tqven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iZulebuli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xarT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gadaadgildeT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</a:t>
            </a:r>
          </a:p>
          <a:p>
            <a:pPr algn="just">
              <a:buClr>
                <a:srgbClr val="FF0000"/>
              </a:buClr>
              <a:buNone/>
            </a:pPr>
            <a:r>
              <a:rPr lang="ka-GE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  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iareT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iq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sadac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mdorea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gamoiyeneT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joxi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siRrmis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niadagis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simyaris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Sesamowmeblad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gadaadgildeT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avtomobiliT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datboril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raionebSi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Tqveni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avtomobilis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garSemo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done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matulobs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usafrTxoa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gadmodiT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manqanidan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gadadiT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ufro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SemaRlebul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adgilas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endParaRPr lang="ka-GE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80" y="4293096"/>
            <a:ext cx="3445616" cy="23042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70" y="4293097"/>
            <a:ext cx="373969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4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sz="800" b="1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gadakveToT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mdinareebi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fexiT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an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avtomobiliT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moaxdineT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Sinauri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cxovelebis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evakuacia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SeuZlebelia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gamoiyvaneT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isini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TavianTi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sadgomebidan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aucileblobis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SemTxvevaSi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iyaviT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mzad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datovoT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saxli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–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moamzadeT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zurgCanTa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piradi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dokumentebiT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aucilebeli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nivTebiT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farani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sastveni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sawvimari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rezinis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Ceqmebi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boTli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sasmeli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radiomimRebi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gamosacvleli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elementebiT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joxi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, Toki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sxva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.)</a:t>
            </a:r>
          </a:p>
          <a:p>
            <a:pPr algn="just">
              <a:buClr>
                <a:srgbClr val="FF0000"/>
              </a:buClr>
            </a:pPr>
            <a:endParaRPr lang="ka-GE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797152"/>
            <a:ext cx="2686050" cy="16668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743266"/>
            <a:ext cx="306705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6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sz="800" b="1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sanam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SeamowmebT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ar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gamoiyenoT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el.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xelsawyoebi</a:t>
            </a:r>
            <a:endParaRPr lang="en-US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gaasufTaveT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dezinfeqcia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gaukeTeT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yvela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zedapirs</a:t>
            </a:r>
            <a:endParaRPr lang="en-US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daiWireT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Tavi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Sors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datborili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saxlebidan</a:t>
            </a:r>
            <a:endParaRPr lang="en-US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iyaviT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frTxilad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radgan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saxlSi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Sesvlis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dros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Tqven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dagxvdeT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faruli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dazianebebi</a:t>
            </a:r>
            <a:endParaRPr lang="en-US" sz="2400" dirty="0" smtClean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rac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male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aRadgineT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kanalizaciis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sistema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dazianebuli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sakanalizacio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sistemebi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uqmnis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adamianis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janmrTelobas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seriozul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safrTxes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endParaRPr lang="ka-G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6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rgbClr val="00B050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ka-GE" sz="800" b="1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	</a:t>
            </a:r>
            <a:endParaRPr lang="en-US" sz="2400" dirty="0">
              <a:solidFill>
                <a:schemeClr val="bg1"/>
              </a:solidFill>
              <a:latin typeface="Avaza Mtavruli" panose="020B0500000000000000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gaasufTaveT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dezinfeqcia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gaukeTeT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yvelafers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rac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dasvelda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wyaldidobis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Semdeg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darCenili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talaxi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SeiZleba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iyos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dabinZurebuli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Camdinare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wylebiT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qimikatebiT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mkvdari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cxovelebis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aRmoCenisas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darekeT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vaza Mtavruli" panose="020B0500000000000000" pitchFamily="34" charset="0"/>
              </a:rPr>
              <a:t>sanitarul-epidemiologiur</a:t>
            </a:r>
            <a:r>
              <a:rPr lang="en-US" sz="2400" dirty="0" smtClean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da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veterinarul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vaza Mtavruli" panose="020B0500000000000000" pitchFamily="34" charset="0"/>
              </a:rPr>
              <a:t>samsaxurSi</a:t>
            </a:r>
            <a:r>
              <a:rPr lang="en-US" sz="2400" dirty="0">
                <a:solidFill>
                  <a:schemeClr val="bg1"/>
                </a:solidFill>
                <a:latin typeface="Avaza Mtavruli" panose="020B0500000000000000" pitchFamily="34" charset="0"/>
              </a:rPr>
              <a:t>.</a:t>
            </a:r>
          </a:p>
          <a:p>
            <a:pPr algn="just">
              <a:buClr>
                <a:srgbClr val="FF0000"/>
              </a:buClr>
            </a:pPr>
            <a:endParaRPr lang="ka-GE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8" b="3876"/>
          <a:stretch/>
        </p:blipFill>
        <p:spPr>
          <a:xfrm>
            <a:off x="467544" y="3195687"/>
            <a:ext cx="2492472" cy="30731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239221"/>
            <a:ext cx="302433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noFill/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619944" y="4110422"/>
            <a:ext cx="8229600" cy="663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spc="-100" baseline="0">
                <a:solidFill>
                  <a:schemeClr val="tx2"/>
                </a:solidFill>
                <a:latin typeface="BPG QuadroSquare Mtavruli" pitchFamily="18" charset="0"/>
                <a:ea typeface="+mj-ea"/>
                <a:cs typeface="+mj-cs"/>
              </a:defRPr>
            </a:lvl1pPr>
          </a:lstStyle>
          <a:p>
            <a:r>
              <a:rPr lang="ka-GE" dirty="0" smtClean="0"/>
              <a:t>გმადლობთ ყურადღებისათვის!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4737"/>
            <a:ext cx="2047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7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511</Words>
  <Application>Microsoft Office PowerPoint</Application>
  <PresentationFormat>On-screen Show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Wingdings</vt:lpstr>
      <vt:lpstr>BPG QuadroSquare Mtavruli</vt:lpstr>
      <vt:lpstr>Avaza Mtavruli</vt:lpstr>
      <vt:lpstr>Calibri</vt:lpstr>
      <vt:lpstr>Тема Office</vt:lpstr>
      <vt:lpstr>   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Пожар</dc:title>
  <dc:creator>USER</dc:creator>
  <cp:lastModifiedBy>user</cp:lastModifiedBy>
  <cp:revision>65</cp:revision>
  <dcterms:created xsi:type="dcterms:W3CDTF">2015-02-02T10:09:51Z</dcterms:created>
  <dcterms:modified xsi:type="dcterms:W3CDTF">2016-06-17T03:49:58Z</dcterms:modified>
</cp:coreProperties>
</file>